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9" r:id="rId3"/>
    <p:sldId id="267" r:id="rId4"/>
    <p:sldId id="265" r:id="rId5"/>
    <p:sldId id="258" r:id="rId6"/>
    <p:sldId id="266" r:id="rId7"/>
    <p:sldId id="269" r:id="rId8"/>
    <p:sldId id="268" r:id="rId9"/>
    <p:sldId id="262" r:id="rId10"/>
    <p:sldId id="264" r:id="rId11"/>
    <p:sldId id="270" r:id="rId12"/>
    <p:sldId id="261" r:id="rId13"/>
    <p:sldId id="257" r:id="rId14"/>
    <p:sldId id="272" r:id="rId15"/>
    <p:sldId id="271"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B4E6BB-095D-4721-A61D-3A814CBF72B0}" v="99" dt="2024-02-27T00:33:10.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859" autoAdjust="0"/>
  </p:normalViewPr>
  <p:slideViewPr>
    <p:cSldViewPr snapToGrid="0">
      <p:cViewPr varScale="1">
        <p:scale>
          <a:sx n="34" d="100"/>
          <a:sy n="34" d="100"/>
        </p:scale>
        <p:origin x="60" y="5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Krystal" userId="ee84da9c-3bda-456a-9809-1cd8df0350b0" providerId="ADAL" clId="{24B4E6BB-095D-4721-A61D-3A814CBF72B0}"/>
    <pc:docChg chg="undo custSel addSld delSld modSld sldOrd modNotesMaster">
      <pc:chgData name="Yang, Krystal" userId="ee84da9c-3bda-456a-9809-1cd8df0350b0" providerId="ADAL" clId="{24B4E6BB-095D-4721-A61D-3A814CBF72B0}" dt="2024-02-29T00:20:32.569" v="7974"/>
      <pc:docMkLst>
        <pc:docMk/>
      </pc:docMkLst>
      <pc:sldChg chg="addSp delSp modSp mod setBg addAnim setClrOvrMap">
        <pc:chgData name="Yang, Krystal" userId="ee84da9c-3bda-456a-9809-1cd8df0350b0" providerId="ADAL" clId="{24B4E6BB-095D-4721-A61D-3A814CBF72B0}" dt="2024-02-20T05:57:49.451" v="7674" actId="20577"/>
        <pc:sldMkLst>
          <pc:docMk/>
          <pc:sldMk cId="3644515966" sldId="256"/>
        </pc:sldMkLst>
        <pc:spChg chg="mod">
          <ac:chgData name="Yang, Krystal" userId="ee84da9c-3bda-456a-9809-1cd8df0350b0" providerId="ADAL" clId="{24B4E6BB-095D-4721-A61D-3A814CBF72B0}" dt="2024-02-20T05:57:09.002" v="7593" actId="26606"/>
          <ac:spMkLst>
            <pc:docMk/>
            <pc:sldMk cId="3644515966" sldId="256"/>
            <ac:spMk id="2" creationId="{195147D7-85F0-4346-B276-45C357BBB509}"/>
          </ac:spMkLst>
        </pc:spChg>
        <pc:spChg chg="mod">
          <ac:chgData name="Yang, Krystal" userId="ee84da9c-3bda-456a-9809-1cd8df0350b0" providerId="ADAL" clId="{24B4E6BB-095D-4721-A61D-3A814CBF72B0}" dt="2024-02-20T05:57:49.451" v="7674" actId="20577"/>
          <ac:spMkLst>
            <pc:docMk/>
            <pc:sldMk cId="3644515966" sldId="256"/>
            <ac:spMk id="3" creationId="{3080EE59-9A05-987A-971B-E78468921443}"/>
          </ac:spMkLst>
        </pc:spChg>
        <pc:spChg chg="add">
          <ac:chgData name="Yang, Krystal" userId="ee84da9c-3bda-456a-9809-1cd8df0350b0" providerId="ADAL" clId="{24B4E6BB-095D-4721-A61D-3A814CBF72B0}" dt="2024-02-20T05:57:09.002" v="7593" actId="26606"/>
          <ac:spMkLst>
            <pc:docMk/>
            <pc:sldMk cId="3644515966" sldId="256"/>
            <ac:spMk id="6" creationId="{71B2258F-86CA-4D4D-8270-BC05FCDEBFB3}"/>
          </ac:spMkLst>
        </pc:spChg>
        <pc:grpChg chg="add del">
          <ac:chgData name="Yang, Krystal" userId="ee84da9c-3bda-456a-9809-1cd8df0350b0" providerId="ADAL" clId="{24B4E6BB-095D-4721-A61D-3A814CBF72B0}" dt="2024-02-20T05:39:34.653" v="7006" actId="26606"/>
          <ac:grpSpMkLst>
            <pc:docMk/>
            <pc:sldMk cId="3644515966" sldId="256"/>
            <ac:grpSpMk id="9" creationId="{CA16F22E-4716-CA29-1F53-4AAD52955EF1}"/>
          </ac:grpSpMkLst>
        </pc:grpChg>
        <pc:picChg chg="add del">
          <ac:chgData name="Yang, Krystal" userId="ee84da9c-3bda-456a-9809-1cd8df0350b0" providerId="ADAL" clId="{24B4E6BB-095D-4721-A61D-3A814CBF72B0}" dt="2024-02-20T05:39:34.653" v="7006" actId="26606"/>
          <ac:picMkLst>
            <pc:docMk/>
            <pc:sldMk cId="3644515966" sldId="256"/>
            <ac:picMk id="5" creationId="{5E28416D-D82B-695A-7576-50ED99859A96}"/>
          </ac:picMkLst>
        </pc:picChg>
        <pc:picChg chg="add">
          <ac:chgData name="Yang, Krystal" userId="ee84da9c-3bda-456a-9809-1cd8df0350b0" providerId="ADAL" clId="{24B4E6BB-095D-4721-A61D-3A814CBF72B0}" dt="2024-02-20T05:57:09.002" v="7593" actId="26606"/>
          <ac:picMkLst>
            <pc:docMk/>
            <pc:sldMk cId="3644515966" sldId="256"/>
            <ac:picMk id="7" creationId="{EA09BFD0-8282-56BC-1CC5-068F20D8D37B}"/>
          </ac:picMkLst>
        </pc:picChg>
      </pc:sldChg>
      <pc:sldChg chg="addSp modSp mod ord setBg">
        <pc:chgData name="Yang, Krystal" userId="ee84da9c-3bda-456a-9809-1cd8df0350b0" providerId="ADAL" clId="{24B4E6BB-095D-4721-A61D-3A814CBF72B0}" dt="2024-02-20T17:34:08.463" v="7770" actId="20577"/>
        <pc:sldMkLst>
          <pc:docMk/>
          <pc:sldMk cId="903930913" sldId="257"/>
        </pc:sldMkLst>
        <pc:spChg chg="mod">
          <ac:chgData name="Yang, Krystal" userId="ee84da9c-3bda-456a-9809-1cd8df0350b0" providerId="ADAL" clId="{24B4E6BB-095D-4721-A61D-3A814CBF72B0}" dt="2024-02-20T05:59:19.958" v="7724" actId="14100"/>
          <ac:spMkLst>
            <pc:docMk/>
            <pc:sldMk cId="903930913" sldId="257"/>
            <ac:spMk id="2" creationId="{A2EB47B6-BEFF-7973-C76B-9366701480BA}"/>
          </ac:spMkLst>
        </pc:spChg>
        <pc:spChg chg="mod">
          <ac:chgData name="Yang, Krystal" userId="ee84da9c-3bda-456a-9809-1cd8df0350b0" providerId="ADAL" clId="{24B4E6BB-095D-4721-A61D-3A814CBF72B0}" dt="2024-02-20T17:34:08.463" v="7770" actId="20577"/>
          <ac:spMkLst>
            <pc:docMk/>
            <pc:sldMk cId="903930913" sldId="257"/>
            <ac:spMk id="3" creationId="{F9D5D0EC-C46F-5356-EDE8-3407924DA8D2}"/>
          </ac:spMkLst>
        </pc:spChg>
        <pc:spChg chg="add">
          <ac:chgData name="Yang, Krystal" userId="ee84da9c-3bda-456a-9809-1cd8df0350b0" providerId="ADAL" clId="{24B4E6BB-095D-4721-A61D-3A814CBF72B0}" dt="2024-02-20T05:59:15.982" v="7723" actId="26606"/>
          <ac:spMkLst>
            <pc:docMk/>
            <pc:sldMk cId="903930913" sldId="257"/>
            <ac:spMk id="8" creationId="{C2554CA6-288E-4202-BC52-2E5A8F0C0AED}"/>
          </ac:spMkLst>
        </pc:spChg>
        <pc:spChg chg="add">
          <ac:chgData name="Yang, Krystal" userId="ee84da9c-3bda-456a-9809-1cd8df0350b0" providerId="ADAL" clId="{24B4E6BB-095D-4721-A61D-3A814CBF72B0}" dt="2024-02-20T05:59:15.982" v="7723" actId="26606"/>
          <ac:spMkLst>
            <pc:docMk/>
            <pc:sldMk cId="903930913" sldId="257"/>
            <ac:spMk id="10" creationId="{B10BB131-AC8E-4A8E-A5D1-36260F720C3B}"/>
          </ac:spMkLst>
        </pc:spChg>
        <pc:spChg chg="add">
          <ac:chgData name="Yang, Krystal" userId="ee84da9c-3bda-456a-9809-1cd8df0350b0" providerId="ADAL" clId="{24B4E6BB-095D-4721-A61D-3A814CBF72B0}" dt="2024-02-20T05:59:15.982" v="7723" actId="26606"/>
          <ac:spMkLst>
            <pc:docMk/>
            <pc:sldMk cId="903930913" sldId="257"/>
            <ac:spMk id="12" creationId="{5B7778FC-632E-4DCA-A7CB-0D7731CCF970}"/>
          </ac:spMkLst>
        </pc:spChg>
        <pc:spChg chg="add">
          <ac:chgData name="Yang, Krystal" userId="ee84da9c-3bda-456a-9809-1cd8df0350b0" providerId="ADAL" clId="{24B4E6BB-095D-4721-A61D-3A814CBF72B0}" dt="2024-02-20T05:59:15.982" v="7723" actId="26606"/>
          <ac:spMkLst>
            <pc:docMk/>
            <pc:sldMk cId="903930913" sldId="257"/>
            <ac:spMk id="14" creationId="{FA23A907-97FB-4A8F-880A-DD77401C4296}"/>
          </ac:spMkLst>
        </pc:spChg>
      </pc:sldChg>
      <pc:sldChg chg="modSp mod modAnim modNotesTx">
        <pc:chgData name="Yang, Krystal" userId="ee84da9c-3bda-456a-9809-1cd8df0350b0" providerId="ADAL" clId="{24B4E6BB-095D-4721-A61D-3A814CBF72B0}" dt="2024-02-20T06:10:49.982" v="7728"/>
        <pc:sldMkLst>
          <pc:docMk/>
          <pc:sldMk cId="4200756705" sldId="258"/>
        </pc:sldMkLst>
        <pc:spChg chg="mod">
          <ac:chgData name="Yang, Krystal" userId="ee84da9c-3bda-456a-9809-1cd8df0350b0" providerId="ADAL" clId="{24B4E6BB-095D-4721-A61D-3A814CBF72B0}" dt="2024-02-13T20:00:22.816" v="1324" actId="20577"/>
          <ac:spMkLst>
            <pc:docMk/>
            <pc:sldMk cId="4200756705" sldId="258"/>
            <ac:spMk id="2" creationId="{77441B8E-64E5-9055-93C2-2675981B1F27}"/>
          </ac:spMkLst>
        </pc:spChg>
      </pc:sldChg>
      <pc:sldChg chg="addSp delSp modSp new mod setBg">
        <pc:chgData name="Yang, Krystal" userId="ee84da9c-3bda-456a-9809-1cd8df0350b0" providerId="ADAL" clId="{24B4E6BB-095D-4721-A61D-3A814CBF72B0}" dt="2024-02-20T05:56:09.493" v="7586" actId="26606"/>
        <pc:sldMkLst>
          <pc:docMk/>
          <pc:sldMk cId="2043335198" sldId="259"/>
        </pc:sldMkLst>
        <pc:spChg chg="mod">
          <ac:chgData name="Yang, Krystal" userId="ee84da9c-3bda-456a-9809-1cd8df0350b0" providerId="ADAL" clId="{24B4E6BB-095D-4721-A61D-3A814CBF72B0}" dt="2024-02-20T05:56:09.493" v="7586" actId="26606"/>
          <ac:spMkLst>
            <pc:docMk/>
            <pc:sldMk cId="2043335198" sldId="259"/>
            <ac:spMk id="2" creationId="{41616FC4-D86B-E862-E9F2-A3D4F4C2F4E2}"/>
          </ac:spMkLst>
        </pc:spChg>
        <pc:spChg chg="mod">
          <ac:chgData name="Yang, Krystal" userId="ee84da9c-3bda-456a-9809-1cd8df0350b0" providerId="ADAL" clId="{24B4E6BB-095D-4721-A61D-3A814CBF72B0}" dt="2024-02-20T05:56:09.493" v="7586" actId="26606"/>
          <ac:spMkLst>
            <pc:docMk/>
            <pc:sldMk cId="2043335198" sldId="259"/>
            <ac:spMk id="3" creationId="{4B5E5FDD-1D2C-CC71-BB45-9EB5D9DE92D8}"/>
          </ac:spMkLst>
        </pc:spChg>
        <pc:spChg chg="add">
          <ac:chgData name="Yang, Krystal" userId="ee84da9c-3bda-456a-9809-1cd8df0350b0" providerId="ADAL" clId="{24B4E6BB-095D-4721-A61D-3A814CBF72B0}" dt="2024-02-20T05:56:09.493" v="7586" actId="26606"/>
          <ac:spMkLst>
            <pc:docMk/>
            <pc:sldMk cId="2043335198" sldId="259"/>
            <ac:spMk id="5" creationId="{245A9F99-D9B1-4094-A2E2-B90AC1DB7B9C}"/>
          </ac:spMkLst>
        </pc:spChg>
        <pc:spChg chg="add">
          <ac:chgData name="Yang, Krystal" userId="ee84da9c-3bda-456a-9809-1cd8df0350b0" providerId="ADAL" clId="{24B4E6BB-095D-4721-A61D-3A814CBF72B0}" dt="2024-02-20T05:56:09.493" v="7586" actId="26606"/>
          <ac:spMkLst>
            <pc:docMk/>
            <pc:sldMk cId="2043335198" sldId="259"/>
            <ac:spMk id="12" creationId="{B7FAF607-473A-4A43-A23D-BBFF5C4117BB}"/>
          </ac:spMkLst>
        </pc:spChg>
        <pc:grpChg chg="add del">
          <ac:chgData name="Yang, Krystal" userId="ee84da9c-3bda-456a-9809-1cd8df0350b0" providerId="ADAL" clId="{24B4E6BB-095D-4721-A61D-3A814CBF72B0}" dt="2024-02-20T05:39:06.221" v="7004" actId="26606"/>
          <ac:grpSpMkLst>
            <pc:docMk/>
            <pc:sldMk cId="2043335198" sldId="259"/>
            <ac:grpSpMk id="10" creationId="{114ED94A-C85D-4CD3-4205-438D21CE6B38}"/>
          </ac:grpSpMkLst>
        </pc:grpChg>
        <pc:grpChg chg="add">
          <ac:chgData name="Yang, Krystal" userId="ee84da9c-3bda-456a-9809-1cd8df0350b0" providerId="ADAL" clId="{24B4E6BB-095D-4721-A61D-3A814CBF72B0}" dt="2024-02-20T05:56:09.493" v="7586" actId="26606"/>
          <ac:grpSpMkLst>
            <pc:docMk/>
            <pc:sldMk cId="2043335198" sldId="259"/>
            <ac:grpSpMk id="14" creationId="{C5F6476F-D303-44D3-B30F-1BA348F0F64A}"/>
          </ac:grpSpMkLst>
        </pc:grpChg>
        <pc:picChg chg="add">
          <ac:chgData name="Yang, Krystal" userId="ee84da9c-3bda-456a-9809-1cd8df0350b0" providerId="ADAL" clId="{24B4E6BB-095D-4721-A61D-3A814CBF72B0}" dt="2024-02-20T05:56:09.493" v="7586" actId="26606"/>
          <ac:picMkLst>
            <pc:docMk/>
            <pc:sldMk cId="2043335198" sldId="259"/>
            <ac:picMk id="6" creationId="{30BFE924-17A6-FD07-EF17-1A3FBFAE7B21}"/>
          </ac:picMkLst>
        </pc:picChg>
        <pc:picChg chg="add del">
          <ac:chgData name="Yang, Krystal" userId="ee84da9c-3bda-456a-9809-1cd8df0350b0" providerId="ADAL" clId="{24B4E6BB-095D-4721-A61D-3A814CBF72B0}" dt="2024-02-20T05:39:06.221" v="7004" actId="26606"/>
          <ac:picMkLst>
            <pc:docMk/>
            <pc:sldMk cId="2043335198" sldId="259"/>
            <ac:picMk id="7" creationId="{533112D4-1CD2-660B-FE79-84B0260078A4}"/>
          </ac:picMkLst>
        </pc:picChg>
      </pc:sldChg>
      <pc:sldChg chg="modSp new del mod ord">
        <pc:chgData name="Yang, Krystal" userId="ee84da9c-3bda-456a-9809-1cd8df0350b0" providerId="ADAL" clId="{24B4E6BB-095D-4721-A61D-3A814CBF72B0}" dt="2024-02-13T20:01:08.507" v="1329" actId="47"/>
        <pc:sldMkLst>
          <pc:docMk/>
          <pc:sldMk cId="1386855922" sldId="260"/>
        </pc:sldMkLst>
        <pc:spChg chg="mod">
          <ac:chgData name="Yang, Krystal" userId="ee84da9c-3bda-456a-9809-1cd8df0350b0" providerId="ADAL" clId="{24B4E6BB-095D-4721-A61D-3A814CBF72B0}" dt="2024-02-12T23:04:42.566" v="45" actId="20577"/>
          <ac:spMkLst>
            <pc:docMk/>
            <pc:sldMk cId="1386855922" sldId="260"/>
            <ac:spMk id="2" creationId="{9E8853F1-27B6-8570-2060-4FBBF7ABC107}"/>
          </ac:spMkLst>
        </pc:spChg>
        <pc:spChg chg="mod">
          <ac:chgData name="Yang, Krystal" userId="ee84da9c-3bda-456a-9809-1cd8df0350b0" providerId="ADAL" clId="{24B4E6BB-095D-4721-A61D-3A814CBF72B0}" dt="2024-02-13T20:01:02.800" v="1327" actId="21"/>
          <ac:spMkLst>
            <pc:docMk/>
            <pc:sldMk cId="1386855922" sldId="260"/>
            <ac:spMk id="3" creationId="{64EB28D7-3D2D-3E8E-44A1-AA146E0EEAED}"/>
          </ac:spMkLst>
        </pc:spChg>
      </pc:sldChg>
      <pc:sldChg chg="addSp delSp modSp new mod ord setBg">
        <pc:chgData name="Yang, Krystal" userId="ee84da9c-3bda-456a-9809-1cd8df0350b0" providerId="ADAL" clId="{24B4E6BB-095D-4721-A61D-3A814CBF72B0}" dt="2024-02-20T05:55:05.280" v="7583" actId="26606"/>
        <pc:sldMkLst>
          <pc:docMk/>
          <pc:sldMk cId="609945118" sldId="261"/>
        </pc:sldMkLst>
        <pc:spChg chg="mod">
          <ac:chgData name="Yang, Krystal" userId="ee84da9c-3bda-456a-9809-1cd8df0350b0" providerId="ADAL" clId="{24B4E6BB-095D-4721-A61D-3A814CBF72B0}" dt="2024-02-20T05:55:05.280" v="7583" actId="26606"/>
          <ac:spMkLst>
            <pc:docMk/>
            <pc:sldMk cId="609945118" sldId="261"/>
            <ac:spMk id="2" creationId="{42F17BAD-B929-E47D-588C-9D151E8E830E}"/>
          </ac:spMkLst>
        </pc:spChg>
        <pc:spChg chg="del mod">
          <ac:chgData name="Yang, Krystal" userId="ee84da9c-3bda-456a-9809-1cd8df0350b0" providerId="ADAL" clId="{24B4E6BB-095D-4721-A61D-3A814CBF72B0}" dt="2024-02-20T05:55:05.280" v="7583" actId="26606"/>
          <ac:spMkLst>
            <pc:docMk/>
            <pc:sldMk cId="609945118" sldId="261"/>
            <ac:spMk id="3" creationId="{9D60328F-D7B9-3401-6064-42F377483B81}"/>
          </ac:spMkLst>
        </pc:spChg>
        <pc:spChg chg="add">
          <ac:chgData name="Yang, Krystal" userId="ee84da9c-3bda-456a-9809-1cd8df0350b0" providerId="ADAL" clId="{24B4E6BB-095D-4721-A61D-3A814CBF72B0}" dt="2024-02-20T05:55:05.280" v="7583" actId="26606"/>
          <ac:spMkLst>
            <pc:docMk/>
            <pc:sldMk cId="609945118" sldId="261"/>
            <ac:spMk id="9" creationId="{BACC6370-2D7E-4714-9D71-7542949D7D5D}"/>
          </ac:spMkLst>
        </pc:spChg>
        <pc:spChg chg="add">
          <ac:chgData name="Yang, Krystal" userId="ee84da9c-3bda-456a-9809-1cd8df0350b0" providerId="ADAL" clId="{24B4E6BB-095D-4721-A61D-3A814CBF72B0}" dt="2024-02-20T05:55:05.280" v="7583" actId="26606"/>
          <ac:spMkLst>
            <pc:docMk/>
            <pc:sldMk cId="609945118" sldId="261"/>
            <ac:spMk id="11" creationId="{F68B3F68-107C-434F-AA38-110D5EA91B85}"/>
          </ac:spMkLst>
        </pc:spChg>
        <pc:spChg chg="add">
          <ac:chgData name="Yang, Krystal" userId="ee84da9c-3bda-456a-9809-1cd8df0350b0" providerId="ADAL" clId="{24B4E6BB-095D-4721-A61D-3A814CBF72B0}" dt="2024-02-20T05:55:05.280" v="7583" actId="26606"/>
          <ac:spMkLst>
            <pc:docMk/>
            <pc:sldMk cId="609945118" sldId="261"/>
            <ac:spMk id="13" creationId="{AAD0DBB9-1A4B-4391-81D4-CB19F9AB918A}"/>
          </ac:spMkLst>
        </pc:spChg>
        <pc:spChg chg="add">
          <ac:chgData name="Yang, Krystal" userId="ee84da9c-3bda-456a-9809-1cd8df0350b0" providerId="ADAL" clId="{24B4E6BB-095D-4721-A61D-3A814CBF72B0}" dt="2024-02-20T05:55:05.280" v="7583" actId="26606"/>
          <ac:spMkLst>
            <pc:docMk/>
            <pc:sldMk cId="609945118" sldId="261"/>
            <ac:spMk id="15" creationId="{063BBA22-50EA-4C4D-BE05-F1CE4E63AA56}"/>
          </ac:spMkLst>
        </pc:spChg>
        <pc:graphicFrameChg chg="add">
          <ac:chgData name="Yang, Krystal" userId="ee84da9c-3bda-456a-9809-1cd8df0350b0" providerId="ADAL" clId="{24B4E6BB-095D-4721-A61D-3A814CBF72B0}" dt="2024-02-20T05:55:05.280" v="7583" actId="26606"/>
          <ac:graphicFrameMkLst>
            <pc:docMk/>
            <pc:sldMk cId="609945118" sldId="261"/>
            <ac:graphicFrameMk id="5" creationId="{6D2CD3D9-8205-1CA8-2484-0EAE8963639B}"/>
          </ac:graphicFrameMkLst>
        </pc:graphicFrameChg>
      </pc:sldChg>
      <pc:sldChg chg="new del">
        <pc:chgData name="Yang, Krystal" userId="ee84da9c-3bda-456a-9809-1cd8df0350b0" providerId="ADAL" clId="{24B4E6BB-095D-4721-A61D-3A814CBF72B0}" dt="2024-02-12T23:09:19.834" v="456" actId="680"/>
        <pc:sldMkLst>
          <pc:docMk/>
          <pc:sldMk cId="512023044" sldId="262"/>
        </pc:sldMkLst>
      </pc:sldChg>
      <pc:sldChg chg="addSp delSp modSp new mod ord setBg">
        <pc:chgData name="Yang, Krystal" userId="ee84da9c-3bda-456a-9809-1cd8df0350b0" providerId="ADAL" clId="{24B4E6BB-095D-4721-A61D-3A814CBF72B0}" dt="2024-02-29T00:20:32.569" v="7974"/>
        <pc:sldMkLst>
          <pc:docMk/>
          <pc:sldMk cId="1405934130" sldId="262"/>
        </pc:sldMkLst>
        <pc:spChg chg="mod">
          <ac:chgData name="Yang, Krystal" userId="ee84da9c-3bda-456a-9809-1cd8df0350b0" providerId="ADAL" clId="{24B4E6BB-095D-4721-A61D-3A814CBF72B0}" dt="2024-02-20T05:48:45.874" v="7076" actId="26606"/>
          <ac:spMkLst>
            <pc:docMk/>
            <pc:sldMk cId="1405934130" sldId="262"/>
            <ac:spMk id="2" creationId="{FBF2BFCC-7168-B8EA-1DC1-9C2DF53C0A09}"/>
          </ac:spMkLst>
        </pc:spChg>
        <pc:spChg chg="add del mod">
          <ac:chgData name="Yang, Krystal" userId="ee84da9c-3bda-456a-9809-1cd8df0350b0" providerId="ADAL" clId="{24B4E6BB-095D-4721-A61D-3A814CBF72B0}" dt="2024-02-20T05:48:45.874" v="7076" actId="26606"/>
          <ac:spMkLst>
            <pc:docMk/>
            <pc:sldMk cId="1405934130" sldId="262"/>
            <ac:spMk id="3" creationId="{B1D8B01C-FA28-9CC5-426D-7FE454B2B0EA}"/>
          </ac:spMkLst>
        </pc:spChg>
        <pc:spChg chg="add">
          <ac:chgData name="Yang, Krystal" userId="ee84da9c-3bda-456a-9809-1cd8df0350b0" providerId="ADAL" clId="{24B4E6BB-095D-4721-A61D-3A814CBF72B0}" dt="2024-02-20T05:48:45.874" v="7076" actId="26606"/>
          <ac:spMkLst>
            <pc:docMk/>
            <pc:sldMk cId="1405934130" sldId="262"/>
            <ac:spMk id="8" creationId="{1B15ED52-F352-441B-82BF-E0EA34836D08}"/>
          </ac:spMkLst>
        </pc:spChg>
        <pc:spChg chg="add del">
          <ac:chgData name="Yang, Krystal" userId="ee84da9c-3bda-456a-9809-1cd8df0350b0" providerId="ADAL" clId="{24B4E6BB-095D-4721-A61D-3A814CBF72B0}" dt="2024-02-20T05:48:37.519" v="7073" actId="26606"/>
          <ac:spMkLst>
            <pc:docMk/>
            <pc:sldMk cId="1405934130" sldId="262"/>
            <ac:spMk id="9" creationId="{BACC6370-2D7E-4714-9D71-7542949D7D5D}"/>
          </ac:spMkLst>
        </pc:spChg>
        <pc:spChg chg="add">
          <ac:chgData name="Yang, Krystal" userId="ee84da9c-3bda-456a-9809-1cd8df0350b0" providerId="ADAL" clId="{24B4E6BB-095D-4721-A61D-3A814CBF72B0}" dt="2024-02-20T05:48:45.874" v="7076" actId="26606"/>
          <ac:spMkLst>
            <pc:docMk/>
            <pc:sldMk cId="1405934130" sldId="262"/>
            <ac:spMk id="10" creationId="{3B2E3793-BFE6-45A2-9B7B-E18844431C99}"/>
          </ac:spMkLst>
        </pc:spChg>
        <pc:spChg chg="add del">
          <ac:chgData name="Yang, Krystal" userId="ee84da9c-3bda-456a-9809-1cd8df0350b0" providerId="ADAL" clId="{24B4E6BB-095D-4721-A61D-3A814CBF72B0}" dt="2024-02-20T05:48:37.519" v="7073" actId="26606"/>
          <ac:spMkLst>
            <pc:docMk/>
            <pc:sldMk cId="1405934130" sldId="262"/>
            <ac:spMk id="11" creationId="{F68B3F68-107C-434F-AA38-110D5EA91B85}"/>
          </ac:spMkLst>
        </pc:spChg>
        <pc:spChg chg="add">
          <ac:chgData name="Yang, Krystal" userId="ee84da9c-3bda-456a-9809-1cd8df0350b0" providerId="ADAL" clId="{24B4E6BB-095D-4721-A61D-3A814CBF72B0}" dt="2024-02-20T05:48:45.874" v="7076" actId="26606"/>
          <ac:spMkLst>
            <pc:docMk/>
            <pc:sldMk cId="1405934130" sldId="262"/>
            <ac:spMk id="12" creationId="{BC4C4868-CB8F-4AF9-9CDB-8108F2C19B67}"/>
          </ac:spMkLst>
        </pc:spChg>
        <pc:spChg chg="add del">
          <ac:chgData name="Yang, Krystal" userId="ee84da9c-3bda-456a-9809-1cd8df0350b0" providerId="ADAL" clId="{24B4E6BB-095D-4721-A61D-3A814CBF72B0}" dt="2024-02-20T05:48:37.519" v="7073" actId="26606"/>
          <ac:spMkLst>
            <pc:docMk/>
            <pc:sldMk cId="1405934130" sldId="262"/>
            <ac:spMk id="13" creationId="{AAD0DBB9-1A4B-4391-81D4-CB19F9AB918A}"/>
          </ac:spMkLst>
        </pc:spChg>
        <pc:spChg chg="add">
          <ac:chgData name="Yang, Krystal" userId="ee84da9c-3bda-456a-9809-1cd8df0350b0" providerId="ADAL" clId="{24B4E6BB-095D-4721-A61D-3A814CBF72B0}" dt="2024-02-20T05:48:45.874" v="7076" actId="26606"/>
          <ac:spMkLst>
            <pc:docMk/>
            <pc:sldMk cId="1405934130" sldId="262"/>
            <ac:spMk id="14" creationId="{375E0459-6403-40CD-989D-56A4407CA12E}"/>
          </ac:spMkLst>
        </pc:spChg>
        <pc:spChg chg="add del">
          <ac:chgData name="Yang, Krystal" userId="ee84da9c-3bda-456a-9809-1cd8df0350b0" providerId="ADAL" clId="{24B4E6BB-095D-4721-A61D-3A814CBF72B0}" dt="2024-02-20T05:48:37.519" v="7073" actId="26606"/>
          <ac:spMkLst>
            <pc:docMk/>
            <pc:sldMk cId="1405934130" sldId="262"/>
            <ac:spMk id="15" creationId="{063BBA22-50EA-4C4D-BE05-F1CE4E63AA56}"/>
          </ac:spMkLst>
        </pc:spChg>
        <pc:spChg chg="add">
          <ac:chgData name="Yang, Krystal" userId="ee84da9c-3bda-456a-9809-1cd8df0350b0" providerId="ADAL" clId="{24B4E6BB-095D-4721-A61D-3A814CBF72B0}" dt="2024-02-20T05:48:45.874" v="7076" actId="26606"/>
          <ac:spMkLst>
            <pc:docMk/>
            <pc:sldMk cId="1405934130" sldId="262"/>
            <ac:spMk id="16" creationId="{53E5B1A8-3AC9-4BD1-9BBC-78CA94F2D1BA}"/>
          </ac:spMkLst>
        </pc:spChg>
        <pc:spChg chg="add del">
          <ac:chgData name="Yang, Krystal" userId="ee84da9c-3bda-456a-9809-1cd8df0350b0" providerId="ADAL" clId="{24B4E6BB-095D-4721-A61D-3A814CBF72B0}" dt="2024-02-20T05:48:45.860" v="7075" actId="26606"/>
          <ac:spMkLst>
            <pc:docMk/>
            <pc:sldMk cId="1405934130" sldId="262"/>
            <ac:spMk id="17" creationId="{BACC6370-2D7E-4714-9D71-7542949D7D5D}"/>
          </ac:spMkLst>
        </pc:spChg>
        <pc:spChg chg="add del">
          <ac:chgData name="Yang, Krystal" userId="ee84da9c-3bda-456a-9809-1cd8df0350b0" providerId="ADAL" clId="{24B4E6BB-095D-4721-A61D-3A814CBF72B0}" dt="2024-02-20T05:48:45.860" v="7075" actId="26606"/>
          <ac:spMkLst>
            <pc:docMk/>
            <pc:sldMk cId="1405934130" sldId="262"/>
            <ac:spMk id="18" creationId="{F68B3F68-107C-434F-AA38-110D5EA91B85}"/>
          </ac:spMkLst>
        </pc:spChg>
        <pc:spChg chg="add del">
          <ac:chgData name="Yang, Krystal" userId="ee84da9c-3bda-456a-9809-1cd8df0350b0" providerId="ADAL" clId="{24B4E6BB-095D-4721-A61D-3A814CBF72B0}" dt="2024-02-20T05:48:45.860" v="7075" actId="26606"/>
          <ac:spMkLst>
            <pc:docMk/>
            <pc:sldMk cId="1405934130" sldId="262"/>
            <ac:spMk id="19" creationId="{AAD0DBB9-1A4B-4391-81D4-CB19F9AB918A}"/>
          </ac:spMkLst>
        </pc:spChg>
        <pc:spChg chg="add del">
          <ac:chgData name="Yang, Krystal" userId="ee84da9c-3bda-456a-9809-1cd8df0350b0" providerId="ADAL" clId="{24B4E6BB-095D-4721-A61D-3A814CBF72B0}" dt="2024-02-20T05:48:45.860" v="7075" actId="26606"/>
          <ac:spMkLst>
            <pc:docMk/>
            <pc:sldMk cId="1405934130" sldId="262"/>
            <ac:spMk id="20" creationId="{063BBA22-50EA-4C4D-BE05-F1CE4E63AA56}"/>
          </ac:spMkLst>
        </pc:spChg>
        <pc:spChg chg="add mod">
          <ac:chgData name="Yang, Krystal" userId="ee84da9c-3bda-456a-9809-1cd8df0350b0" providerId="ADAL" clId="{24B4E6BB-095D-4721-A61D-3A814CBF72B0}" dt="2024-02-20T05:58:58.236" v="7722" actId="20577"/>
          <ac:spMkLst>
            <pc:docMk/>
            <pc:sldMk cId="1405934130" sldId="262"/>
            <ac:spMk id="23" creationId="{B1D8B01C-FA28-9CC5-426D-7FE454B2B0EA}"/>
          </ac:spMkLst>
        </pc:spChg>
        <pc:graphicFrameChg chg="add del">
          <ac:chgData name="Yang, Krystal" userId="ee84da9c-3bda-456a-9809-1cd8df0350b0" providerId="ADAL" clId="{24B4E6BB-095D-4721-A61D-3A814CBF72B0}" dt="2024-02-20T05:48:37.519" v="7073" actId="26606"/>
          <ac:graphicFrameMkLst>
            <pc:docMk/>
            <pc:sldMk cId="1405934130" sldId="262"/>
            <ac:graphicFrameMk id="5" creationId="{02DF9D8E-ACBD-4C2A-8332-A02103555FA8}"/>
          </ac:graphicFrameMkLst>
        </pc:graphicFrameChg>
        <pc:graphicFrameChg chg="add del">
          <ac:chgData name="Yang, Krystal" userId="ee84da9c-3bda-456a-9809-1cd8df0350b0" providerId="ADAL" clId="{24B4E6BB-095D-4721-A61D-3A814CBF72B0}" dt="2024-02-20T05:48:45.860" v="7075" actId="26606"/>
          <ac:graphicFrameMkLst>
            <pc:docMk/>
            <pc:sldMk cId="1405934130" sldId="262"/>
            <ac:graphicFrameMk id="21" creationId="{1E9D1397-FB19-8082-A973-CFFD834E9A2A}"/>
          </ac:graphicFrameMkLst>
        </pc:graphicFrameChg>
      </pc:sldChg>
      <pc:sldChg chg="addSp delSp modSp new del mod modClrScheme chgLayout">
        <pc:chgData name="Yang, Krystal" userId="ee84da9c-3bda-456a-9809-1cd8df0350b0" providerId="ADAL" clId="{24B4E6BB-095D-4721-A61D-3A814CBF72B0}" dt="2024-02-20T05:52:13.660" v="7396" actId="47"/>
        <pc:sldMkLst>
          <pc:docMk/>
          <pc:sldMk cId="736102513" sldId="263"/>
        </pc:sldMkLst>
        <pc:spChg chg="del mod ord">
          <ac:chgData name="Yang, Krystal" userId="ee84da9c-3bda-456a-9809-1cd8df0350b0" providerId="ADAL" clId="{24B4E6BB-095D-4721-A61D-3A814CBF72B0}" dt="2024-02-12T23:09:28.095" v="459" actId="700"/>
          <ac:spMkLst>
            <pc:docMk/>
            <pc:sldMk cId="736102513" sldId="263"/>
            <ac:spMk id="2" creationId="{1D6F01E3-3F99-B703-3144-7D428872F6D4}"/>
          </ac:spMkLst>
        </pc:spChg>
        <pc:spChg chg="del mod ord">
          <ac:chgData name="Yang, Krystal" userId="ee84da9c-3bda-456a-9809-1cd8df0350b0" providerId="ADAL" clId="{24B4E6BB-095D-4721-A61D-3A814CBF72B0}" dt="2024-02-12T23:09:28.095" v="459" actId="700"/>
          <ac:spMkLst>
            <pc:docMk/>
            <pc:sldMk cId="736102513" sldId="263"/>
            <ac:spMk id="3" creationId="{0319DBFD-80FF-5772-B561-F1297079A4BF}"/>
          </ac:spMkLst>
        </pc:spChg>
        <pc:spChg chg="add mod ord">
          <ac:chgData name="Yang, Krystal" userId="ee84da9c-3bda-456a-9809-1cd8df0350b0" providerId="ADAL" clId="{24B4E6BB-095D-4721-A61D-3A814CBF72B0}" dt="2024-02-12T23:11:26.468" v="553" actId="20577"/>
          <ac:spMkLst>
            <pc:docMk/>
            <pc:sldMk cId="736102513" sldId="263"/>
            <ac:spMk id="4" creationId="{4F2F751C-87F0-E0FD-E108-92A9578B52CD}"/>
          </ac:spMkLst>
        </pc:spChg>
        <pc:spChg chg="add mod ord">
          <ac:chgData name="Yang, Krystal" userId="ee84da9c-3bda-456a-9809-1cd8df0350b0" providerId="ADAL" clId="{24B4E6BB-095D-4721-A61D-3A814CBF72B0}" dt="2024-02-12T23:16:56.365" v="940" actId="1076"/>
          <ac:spMkLst>
            <pc:docMk/>
            <pc:sldMk cId="736102513" sldId="263"/>
            <ac:spMk id="5" creationId="{445D561F-B7C4-19F3-5463-BBD6C5C60A3A}"/>
          </ac:spMkLst>
        </pc:spChg>
        <pc:spChg chg="add mod ord">
          <ac:chgData name="Yang, Krystal" userId="ee84da9c-3bda-456a-9809-1cd8df0350b0" providerId="ADAL" clId="{24B4E6BB-095D-4721-A61D-3A814CBF72B0}" dt="2024-02-12T23:17:02.684" v="941" actId="1076"/>
          <ac:spMkLst>
            <pc:docMk/>
            <pc:sldMk cId="736102513" sldId="263"/>
            <ac:spMk id="6" creationId="{2A65C74B-3DF4-C97B-D145-FBBDF12C0B49}"/>
          </ac:spMkLst>
        </pc:spChg>
        <pc:spChg chg="add mod ord">
          <ac:chgData name="Yang, Krystal" userId="ee84da9c-3bda-456a-9809-1cd8df0350b0" providerId="ADAL" clId="{24B4E6BB-095D-4721-A61D-3A814CBF72B0}" dt="2024-02-12T23:10:39.069" v="467" actId="1076"/>
          <ac:spMkLst>
            <pc:docMk/>
            <pc:sldMk cId="736102513" sldId="263"/>
            <ac:spMk id="7" creationId="{F5030392-875A-F0A8-484A-ED41B49633AD}"/>
          </ac:spMkLst>
        </pc:spChg>
        <pc:spChg chg="add mod ord">
          <ac:chgData name="Yang, Krystal" userId="ee84da9c-3bda-456a-9809-1cd8df0350b0" providerId="ADAL" clId="{24B4E6BB-095D-4721-A61D-3A814CBF72B0}" dt="2024-02-12T23:10:17.945" v="466" actId="1076"/>
          <ac:spMkLst>
            <pc:docMk/>
            <pc:sldMk cId="736102513" sldId="263"/>
            <ac:spMk id="8" creationId="{E0ED9264-9AE1-8D10-0D2F-F0A368E45744}"/>
          </ac:spMkLst>
        </pc:spChg>
      </pc:sldChg>
      <pc:sldChg chg="addSp delSp modSp new mod ord setBg modNotesTx">
        <pc:chgData name="Yang, Krystal" userId="ee84da9c-3bda-456a-9809-1cd8df0350b0" providerId="ADAL" clId="{24B4E6BB-095D-4721-A61D-3A814CBF72B0}" dt="2024-02-20T05:55:23.626" v="7584" actId="26606"/>
        <pc:sldMkLst>
          <pc:docMk/>
          <pc:sldMk cId="2253286291" sldId="264"/>
        </pc:sldMkLst>
        <pc:spChg chg="mod">
          <ac:chgData name="Yang, Krystal" userId="ee84da9c-3bda-456a-9809-1cd8df0350b0" providerId="ADAL" clId="{24B4E6BB-095D-4721-A61D-3A814CBF72B0}" dt="2024-02-20T05:55:23.626" v="7584" actId="26606"/>
          <ac:spMkLst>
            <pc:docMk/>
            <pc:sldMk cId="2253286291" sldId="264"/>
            <ac:spMk id="2" creationId="{E4AFF078-DC02-C7B4-F1A8-58A1180E536C}"/>
          </ac:spMkLst>
        </pc:spChg>
        <pc:spChg chg="del mod">
          <ac:chgData name="Yang, Krystal" userId="ee84da9c-3bda-456a-9809-1cd8df0350b0" providerId="ADAL" clId="{24B4E6BB-095D-4721-A61D-3A814CBF72B0}" dt="2024-02-20T05:55:23.626" v="7584" actId="26606"/>
          <ac:spMkLst>
            <pc:docMk/>
            <pc:sldMk cId="2253286291" sldId="264"/>
            <ac:spMk id="3" creationId="{1B0F8C9B-8C72-6606-6ED3-BAA4743FA9D1}"/>
          </ac:spMkLst>
        </pc:spChg>
        <pc:spChg chg="add">
          <ac:chgData name="Yang, Krystal" userId="ee84da9c-3bda-456a-9809-1cd8df0350b0" providerId="ADAL" clId="{24B4E6BB-095D-4721-A61D-3A814CBF72B0}" dt="2024-02-20T05:55:23.626" v="7584" actId="26606"/>
          <ac:spMkLst>
            <pc:docMk/>
            <pc:sldMk cId="2253286291" sldId="264"/>
            <ac:spMk id="9" creationId="{BACC6370-2D7E-4714-9D71-7542949D7D5D}"/>
          </ac:spMkLst>
        </pc:spChg>
        <pc:spChg chg="add">
          <ac:chgData name="Yang, Krystal" userId="ee84da9c-3bda-456a-9809-1cd8df0350b0" providerId="ADAL" clId="{24B4E6BB-095D-4721-A61D-3A814CBF72B0}" dt="2024-02-20T05:55:23.626" v="7584" actId="26606"/>
          <ac:spMkLst>
            <pc:docMk/>
            <pc:sldMk cId="2253286291" sldId="264"/>
            <ac:spMk id="11" creationId="{F68B3F68-107C-434F-AA38-110D5EA91B85}"/>
          </ac:spMkLst>
        </pc:spChg>
        <pc:spChg chg="add">
          <ac:chgData name="Yang, Krystal" userId="ee84da9c-3bda-456a-9809-1cd8df0350b0" providerId="ADAL" clId="{24B4E6BB-095D-4721-A61D-3A814CBF72B0}" dt="2024-02-20T05:55:23.626" v="7584" actId="26606"/>
          <ac:spMkLst>
            <pc:docMk/>
            <pc:sldMk cId="2253286291" sldId="264"/>
            <ac:spMk id="13" creationId="{AAD0DBB9-1A4B-4391-81D4-CB19F9AB918A}"/>
          </ac:spMkLst>
        </pc:spChg>
        <pc:spChg chg="add">
          <ac:chgData name="Yang, Krystal" userId="ee84da9c-3bda-456a-9809-1cd8df0350b0" providerId="ADAL" clId="{24B4E6BB-095D-4721-A61D-3A814CBF72B0}" dt="2024-02-20T05:55:23.626" v="7584" actId="26606"/>
          <ac:spMkLst>
            <pc:docMk/>
            <pc:sldMk cId="2253286291" sldId="264"/>
            <ac:spMk id="15" creationId="{063BBA22-50EA-4C4D-BE05-F1CE4E63AA56}"/>
          </ac:spMkLst>
        </pc:spChg>
        <pc:graphicFrameChg chg="add">
          <ac:chgData name="Yang, Krystal" userId="ee84da9c-3bda-456a-9809-1cd8df0350b0" providerId="ADAL" clId="{24B4E6BB-095D-4721-A61D-3A814CBF72B0}" dt="2024-02-20T05:55:23.626" v="7584" actId="26606"/>
          <ac:graphicFrameMkLst>
            <pc:docMk/>
            <pc:sldMk cId="2253286291" sldId="264"/>
            <ac:graphicFrameMk id="5" creationId="{F1395BCB-7A3B-21FC-0008-F909496C9350}"/>
          </ac:graphicFrameMkLst>
        </pc:graphicFrameChg>
      </pc:sldChg>
      <pc:sldChg chg="addSp delSp modSp new mod setBg">
        <pc:chgData name="Yang, Krystal" userId="ee84da9c-3bda-456a-9809-1cd8df0350b0" providerId="ADAL" clId="{24B4E6BB-095D-4721-A61D-3A814CBF72B0}" dt="2024-02-20T05:58:02.603" v="7675" actId="26606"/>
        <pc:sldMkLst>
          <pc:docMk/>
          <pc:sldMk cId="1313533586" sldId="265"/>
        </pc:sldMkLst>
        <pc:spChg chg="mod">
          <ac:chgData name="Yang, Krystal" userId="ee84da9c-3bda-456a-9809-1cd8df0350b0" providerId="ADAL" clId="{24B4E6BB-095D-4721-A61D-3A814CBF72B0}" dt="2024-02-20T05:58:02.603" v="7675" actId="26606"/>
          <ac:spMkLst>
            <pc:docMk/>
            <pc:sldMk cId="1313533586" sldId="265"/>
            <ac:spMk id="2" creationId="{1B394417-D209-991C-6C4E-E9670BF2EC2B}"/>
          </ac:spMkLst>
        </pc:spChg>
        <pc:spChg chg="mod ord">
          <ac:chgData name="Yang, Krystal" userId="ee84da9c-3bda-456a-9809-1cd8df0350b0" providerId="ADAL" clId="{24B4E6BB-095D-4721-A61D-3A814CBF72B0}" dt="2024-02-20T05:58:02.603" v="7675" actId="26606"/>
          <ac:spMkLst>
            <pc:docMk/>
            <pc:sldMk cId="1313533586" sldId="265"/>
            <ac:spMk id="3" creationId="{5A4F7EB7-DCD5-40B1-D5A1-678E52A77A8B}"/>
          </ac:spMkLst>
        </pc:spChg>
        <pc:spChg chg="add del">
          <ac:chgData name="Yang, Krystal" userId="ee84da9c-3bda-456a-9809-1cd8df0350b0" providerId="ADAL" clId="{24B4E6BB-095D-4721-A61D-3A814CBF72B0}" dt="2024-02-20T05:56:27.388" v="7587" actId="26606"/>
          <ac:spMkLst>
            <pc:docMk/>
            <pc:sldMk cId="1313533586" sldId="265"/>
            <ac:spMk id="10" creationId="{EDDBB197-D710-4A4F-A9CA-FD2177498BE8}"/>
          </ac:spMkLst>
        </pc:spChg>
        <pc:spChg chg="add del">
          <ac:chgData name="Yang, Krystal" userId="ee84da9c-3bda-456a-9809-1cd8df0350b0" providerId="ADAL" clId="{24B4E6BB-095D-4721-A61D-3A814CBF72B0}" dt="2024-02-20T05:56:27.388" v="7587" actId="26606"/>
          <ac:spMkLst>
            <pc:docMk/>
            <pc:sldMk cId="1313533586" sldId="265"/>
            <ac:spMk id="12" creationId="{975D1CFA-2CDB-4B64-BD9F-85744E8DA12F}"/>
          </ac:spMkLst>
        </pc:spChg>
        <pc:spChg chg="add del">
          <ac:chgData name="Yang, Krystal" userId="ee84da9c-3bda-456a-9809-1cd8df0350b0" providerId="ADAL" clId="{24B4E6BB-095D-4721-A61D-3A814CBF72B0}" dt="2024-02-20T05:58:02.603" v="7675" actId="26606"/>
          <ac:spMkLst>
            <pc:docMk/>
            <pc:sldMk cId="1313533586" sldId="265"/>
            <ac:spMk id="23" creationId="{D1942232-83D0-49E2-AF9B-1F97E3C1EF8E}"/>
          </ac:spMkLst>
        </pc:spChg>
        <pc:spChg chg="add del">
          <ac:chgData name="Yang, Krystal" userId="ee84da9c-3bda-456a-9809-1cd8df0350b0" providerId="ADAL" clId="{24B4E6BB-095D-4721-A61D-3A814CBF72B0}" dt="2024-02-20T05:58:02.603" v="7675" actId="26606"/>
          <ac:spMkLst>
            <pc:docMk/>
            <pc:sldMk cId="1313533586" sldId="265"/>
            <ac:spMk id="25" creationId="{E9E70D72-6E23-4015-A4A6-85C120C19167}"/>
          </ac:spMkLst>
        </pc:spChg>
        <pc:spChg chg="add">
          <ac:chgData name="Yang, Krystal" userId="ee84da9c-3bda-456a-9809-1cd8df0350b0" providerId="ADAL" clId="{24B4E6BB-095D-4721-A61D-3A814CBF72B0}" dt="2024-02-20T05:58:02.603" v="7675" actId="26606"/>
          <ac:spMkLst>
            <pc:docMk/>
            <pc:sldMk cId="1313533586" sldId="265"/>
            <ac:spMk id="42" creationId="{B6FACB3C-9069-4791-BC5C-0DB7CD19B853}"/>
          </ac:spMkLst>
        </pc:spChg>
        <pc:spChg chg="add">
          <ac:chgData name="Yang, Krystal" userId="ee84da9c-3bda-456a-9809-1cd8df0350b0" providerId="ADAL" clId="{24B4E6BB-095D-4721-A61D-3A814CBF72B0}" dt="2024-02-20T05:58:02.603" v="7675" actId="26606"/>
          <ac:spMkLst>
            <pc:docMk/>
            <pc:sldMk cId="1313533586" sldId="265"/>
            <ac:spMk id="44" creationId="{71F2038E-D777-4B76-81DD-DD13EE91B9DD}"/>
          </ac:spMkLst>
        </pc:spChg>
        <pc:grpChg chg="add del">
          <ac:chgData name="Yang, Krystal" userId="ee84da9c-3bda-456a-9809-1cd8df0350b0" providerId="ADAL" clId="{24B4E6BB-095D-4721-A61D-3A814CBF72B0}" dt="2024-02-20T05:56:27.388" v="7587" actId="26606"/>
          <ac:grpSpMkLst>
            <pc:docMk/>
            <pc:sldMk cId="1313533586" sldId="265"/>
            <ac:grpSpMk id="14" creationId="{25EE5136-01F1-466C-962D-BA9B4C6757AA}"/>
          </ac:grpSpMkLst>
        </pc:grpChg>
        <pc:grpChg chg="add del">
          <ac:chgData name="Yang, Krystal" userId="ee84da9c-3bda-456a-9809-1cd8df0350b0" providerId="ADAL" clId="{24B4E6BB-095D-4721-A61D-3A814CBF72B0}" dt="2024-02-20T05:58:02.603" v="7675" actId="26606"/>
          <ac:grpSpMkLst>
            <pc:docMk/>
            <pc:sldMk cId="1313533586" sldId="265"/>
            <ac:grpSpMk id="27" creationId="{C28A977F-B603-4D81-B0FC-C8DE048A7931}"/>
          </ac:grpSpMkLst>
        </pc:grpChg>
        <pc:grpChg chg="add del">
          <ac:chgData name="Yang, Krystal" userId="ee84da9c-3bda-456a-9809-1cd8df0350b0" providerId="ADAL" clId="{24B4E6BB-095D-4721-A61D-3A814CBF72B0}" dt="2024-02-20T05:58:02.603" v="7675" actId="26606"/>
          <ac:grpSpMkLst>
            <pc:docMk/>
            <pc:sldMk cId="1313533586" sldId="265"/>
            <ac:grpSpMk id="33" creationId="{C78D9229-E61D-4FEE-8321-2F8B64A8CADF}"/>
          </ac:grpSpMkLst>
        </pc:grpChg>
        <pc:grpChg chg="add">
          <ac:chgData name="Yang, Krystal" userId="ee84da9c-3bda-456a-9809-1cd8df0350b0" providerId="ADAL" clId="{24B4E6BB-095D-4721-A61D-3A814CBF72B0}" dt="2024-02-20T05:58:02.603" v="7675" actId="26606"/>
          <ac:grpSpMkLst>
            <pc:docMk/>
            <pc:sldMk cId="1313533586" sldId="265"/>
            <ac:grpSpMk id="46" creationId="{DD354807-230F-4402-B1B9-F733A8F1F190}"/>
          </ac:grpSpMkLst>
        </pc:grpChg>
        <pc:picChg chg="add mod ord">
          <ac:chgData name="Yang, Krystal" userId="ee84da9c-3bda-456a-9809-1cd8df0350b0" providerId="ADAL" clId="{24B4E6BB-095D-4721-A61D-3A814CBF72B0}" dt="2024-02-20T05:58:02.603" v="7675" actId="26606"/>
          <ac:picMkLst>
            <pc:docMk/>
            <pc:sldMk cId="1313533586" sldId="265"/>
            <ac:picMk id="7" creationId="{AE55FB3D-D1DE-82FD-C498-F6A8FC871F7E}"/>
          </ac:picMkLst>
        </pc:picChg>
      </pc:sldChg>
      <pc:sldChg chg="addSp modSp new mod setBg">
        <pc:chgData name="Yang, Krystal" userId="ee84da9c-3bda-456a-9809-1cd8df0350b0" providerId="ADAL" clId="{24B4E6BB-095D-4721-A61D-3A814CBF72B0}" dt="2024-02-20T05:42:03.047" v="7060" actId="20577"/>
        <pc:sldMkLst>
          <pc:docMk/>
          <pc:sldMk cId="3520356306" sldId="266"/>
        </pc:sldMkLst>
        <pc:spChg chg="mod">
          <ac:chgData name="Yang, Krystal" userId="ee84da9c-3bda-456a-9809-1cd8df0350b0" providerId="ADAL" clId="{24B4E6BB-095D-4721-A61D-3A814CBF72B0}" dt="2024-02-20T05:41:29.547" v="7010" actId="26606"/>
          <ac:spMkLst>
            <pc:docMk/>
            <pc:sldMk cId="3520356306" sldId="266"/>
            <ac:spMk id="2" creationId="{F2CC9C96-CF38-19A0-0727-7C4E706777F2}"/>
          </ac:spMkLst>
        </pc:spChg>
        <pc:spChg chg="mod">
          <ac:chgData name="Yang, Krystal" userId="ee84da9c-3bda-456a-9809-1cd8df0350b0" providerId="ADAL" clId="{24B4E6BB-095D-4721-A61D-3A814CBF72B0}" dt="2024-02-20T05:42:03.047" v="7060" actId="20577"/>
          <ac:spMkLst>
            <pc:docMk/>
            <pc:sldMk cId="3520356306" sldId="266"/>
            <ac:spMk id="3" creationId="{5EA5FDA9-A9D5-F792-2DD9-C3A154987F8B}"/>
          </ac:spMkLst>
        </pc:spChg>
        <pc:spChg chg="add">
          <ac:chgData name="Yang, Krystal" userId="ee84da9c-3bda-456a-9809-1cd8df0350b0" providerId="ADAL" clId="{24B4E6BB-095D-4721-A61D-3A814CBF72B0}" dt="2024-02-20T05:41:29.547" v="7010" actId="26606"/>
          <ac:spMkLst>
            <pc:docMk/>
            <pc:sldMk cId="3520356306" sldId="266"/>
            <ac:spMk id="10" creationId="{04812C46-200A-4DEB-A05E-3ED6C68C2387}"/>
          </ac:spMkLst>
        </pc:spChg>
        <pc:spChg chg="add">
          <ac:chgData name="Yang, Krystal" userId="ee84da9c-3bda-456a-9809-1cd8df0350b0" providerId="ADAL" clId="{24B4E6BB-095D-4721-A61D-3A814CBF72B0}" dt="2024-02-20T05:41:29.547" v="7010" actId="26606"/>
          <ac:spMkLst>
            <pc:docMk/>
            <pc:sldMk cId="3520356306" sldId="266"/>
            <ac:spMk id="12" creationId="{D1EA859B-E555-4109-94F3-6700E046E008}"/>
          </ac:spMkLst>
        </pc:spChg>
        <pc:picChg chg="add mod ord">
          <ac:chgData name="Yang, Krystal" userId="ee84da9c-3bda-456a-9809-1cd8df0350b0" providerId="ADAL" clId="{24B4E6BB-095D-4721-A61D-3A814CBF72B0}" dt="2024-02-20T05:41:29.547" v="7010" actId="26606"/>
          <ac:picMkLst>
            <pc:docMk/>
            <pc:sldMk cId="3520356306" sldId="266"/>
            <ac:picMk id="5" creationId="{F8EB0E74-CA1D-FD3F-5E86-4736DAC5F6B2}"/>
          </ac:picMkLst>
        </pc:picChg>
      </pc:sldChg>
      <pc:sldChg chg="addSp delSp modSp new mod ord modClrScheme modAnim chgLayout">
        <pc:chgData name="Yang, Krystal" userId="ee84da9c-3bda-456a-9809-1cd8df0350b0" providerId="ADAL" clId="{24B4E6BB-095D-4721-A61D-3A814CBF72B0}" dt="2024-02-20T16:59:49.320" v="7735" actId="1076"/>
        <pc:sldMkLst>
          <pc:docMk/>
          <pc:sldMk cId="1175416415" sldId="267"/>
        </pc:sldMkLst>
        <pc:spChg chg="del mod ord">
          <ac:chgData name="Yang, Krystal" userId="ee84da9c-3bda-456a-9809-1cd8df0350b0" providerId="ADAL" clId="{24B4E6BB-095D-4721-A61D-3A814CBF72B0}" dt="2024-02-20T05:10:13.526" v="6843" actId="700"/>
          <ac:spMkLst>
            <pc:docMk/>
            <pc:sldMk cId="1175416415" sldId="267"/>
            <ac:spMk id="2" creationId="{31E5EEA8-2EB5-232F-82D3-EE93CA2197A1}"/>
          </ac:spMkLst>
        </pc:spChg>
        <pc:spChg chg="del mod">
          <ac:chgData name="Yang, Krystal" userId="ee84da9c-3bda-456a-9809-1cd8df0350b0" providerId="ADAL" clId="{24B4E6BB-095D-4721-A61D-3A814CBF72B0}" dt="2024-02-18T03:52:33.622" v="6801"/>
          <ac:spMkLst>
            <pc:docMk/>
            <pc:sldMk cId="1175416415" sldId="267"/>
            <ac:spMk id="3" creationId="{EC487FEA-9CE8-1E40-F804-D2129C773B6C}"/>
          </ac:spMkLst>
        </pc:spChg>
        <pc:spChg chg="add del mod ord">
          <ac:chgData name="Yang, Krystal" userId="ee84da9c-3bda-456a-9809-1cd8df0350b0" providerId="ADAL" clId="{24B4E6BB-095D-4721-A61D-3A814CBF72B0}" dt="2024-02-20T05:10:58.969" v="6870" actId="700"/>
          <ac:spMkLst>
            <pc:docMk/>
            <pc:sldMk cId="1175416415" sldId="267"/>
            <ac:spMk id="5" creationId="{7927BC04-713B-E892-2556-6577E4E64090}"/>
          </ac:spMkLst>
        </pc:spChg>
        <pc:spChg chg="add mod ord">
          <ac:chgData name="Yang, Krystal" userId="ee84da9c-3bda-456a-9809-1cd8df0350b0" providerId="ADAL" clId="{24B4E6BB-095D-4721-A61D-3A814CBF72B0}" dt="2024-02-20T16:59:49.320" v="7735" actId="1076"/>
          <ac:spMkLst>
            <pc:docMk/>
            <pc:sldMk cId="1175416415" sldId="267"/>
            <ac:spMk id="6" creationId="{98F6D141-5861-C64A-5FCC-6AB1769BA347}"/>
          </ac:spMkLst>
        </pc:spChg>
        <pc:spChg chg="add mod ord">
          <ac:chgData name="Yang, Krystal" userId="ee84da9c-3bda-456a-9809-1cd8df0350b0" providerId="ADAL" clId="{24B4E6BB-095D-4721-A61D-3A814CBF72B0}" dt="2024-02-20T05:10:58.969" v="6870" actId="700"/>
          <ac:spMkLst>
            <pc:docMk/>
            <pc:sldMk cId="1175416415" sldId="267"/>
            <ac:spMk id="7" creationId="{B14B89B8-BA5D-B59E-10A5-88629492FD44}"/>
          </ac:spMkLst>
        </pc:spChg>
        <pc:picChg chg="add mod ord">
          <ac:chgData name="Yang, Krystal" userId="ee84da9c-3bda-456a-9809-1cd8df0350b0" providerId="ADAL" clId="{24B4E6BB-095D-4721-A61D-3A814CBF72B0}" dt="2024-02-20T16:59:44.729" v="7734" actId="1076"/>
          <ac:picMkLst>
            <pc:docMk/>
            <pc:sldMk cId="1175416415" sldId="267"/>
            <ac:picMk id="4" creationId="{E490677D-2B32-679E-3B5A-D1B984C6C773}"/>
          </ac:picMkLst>
        </pc:picChg>
      </pc:sldChg>
      <pc:sldChg chg="new del">
        <pc:chgData name="Yang, Krystal" userId="ee84da9c-3bda-456a-9809-1cd8df0350b0" providerId="ADAL" clId="{24B4E6BB-095D-4721-A61D-3A814CBF72B0}" dt="2024-02-13T20:41:41.306" v="1555" actId="680"/>
        <pc:sldMkLst>
          <pc:docMk/>
          <pc:sldMk cId="2005873431" sldId="267"/>
        </pc:sldMkLst>
      </pc:sldChg>
      <pc:sldChg chg="addSp delSp modSp new mod setBg modAnim modNotesTx">
        <pc:chgData name="Yang, Krystal" userId="ee84da9c-3bda-456a-9809-1cd8df0350b0" providerId="ADAL" clId="{24B4E6BB-095D-4721-A61D-3A814CBF72B0}" dt="2024-02-20T06:11:12.658" v="7730"/>
        <pc:sldMkLst>
          <pc:docMk/>
          <pc:sldMk cId="1810128229" sldId="268"/>
        </pc:sldMkLst>
        <pc:spChg chg="mod">
          <ac:chgData name="Yang, Krystal" userId="ee84da9c-3bda-456a-9809-1cd8df0350b0" providerId="ADAL" clId="{24B4E6BB-095D-4721-A61D-3A814CBF72B0}" dt="2024-02-20T05:48:17.641" v="7071" actId="26606"/>
          <ac:spMkLst>
            <pc:docMk/>
            <pc:sldMk cId="1810128229" sldId="268"/>
            <ac:spMk id="2" creationId="{83FBD861-7E69-B52D-C528-0CEDEB5CF0FE}"/>
          </ac:spMkLst>
        </pc:spChg>
        <pc:spChg chg="mod">
          <ac:chgData name="Yang, Krystal" userId="ee84da9c-3bda-456a-9809-1cd8df0350b0" providerId="ADAL" clId="{24B4E6BB-095D-4721-A61D-3A814CBF72B0}" dt="2024-02-20T05:48:17.641" v="7071" actId="26606"/>
          <ac:spMkLst>
            <pc:docMk/>
            <pc:sldMk cId="1810128229" sldId="268"/>
            <ac:spMk id="3" creationId="{398B6F35-7D03-34CE-726E-3CE90B08BF65}"/>
          </ac:spMkLst>
        </pc:spChg>
        <pc:spChg chg="add del">
          <ac:chgData name="Yang, Krystal" userId="ee84da9c-3bda-456a-9809-1cd8df0350b0" providerId="ADAL" clId="{24B4E6BB-095D-4721-A61D-3A814CBF72B0}" dt="2024-02-20T05:48:17.641" v="7071" actId="26606"/>
          <ac:spMkLst>
            <pc:docMk/>
            <pc:sldMk cId="1810128229" sldId="268"/>
            <ac:spMk id="19" creationId="{12609869-9E80-471B-A487-A53288E0E791}"/>
          </ac:spMkLst>
        </pc:spChg>
        <pc:spChg chg="add del">
          <ac:chgData name="Yang, Krystal" userId="ee84da9c-3bda-456a-9809-1cd8df0350b0" providerId="ADAL" clId="{24B4E6BB-095D-4721-A61D-3A814CBF72B0}" dt="2024-02-20T05:48:17.641" v="7071" actId="26606"/>
          <ac:spMkLst>
            <pc:docMk/>
            <pc:sldMk cId="1810128229" sldId="268"/>
            <ac:spMk id="21" creationId="{7004738A-9D34-43E8-97D2-CA0EED4F8BE0}"/>
          </ac:spMkLst>
        </pc:spChg>
        <pc:spChg chg="add del">
          <ac:chgData name="Yang, Krystal" userId="ee84da9c-3bda-456a-9809-1cd8df0350b0" providerId="ADAL" clId="{24B4E6BB-095D-4721-A61D-3A814CBF72B0}" dt="2024-02-20T05:48:17.641" v="7071" actId="26606"/>
          <ac:spMkLst>
            <pc:docMk/>
            <pc:sldMk cId="1810128229" sldId="268"/>
            <ac:spMk id="23" creationId="{B8B8D07F-F13E-443E-BA68-2D26672D76B9}"/>
          </ac:spMkLst>
        </pc:spChg>
        <pc:spChg chg="add del">
          <ac:chgData name="Yang, Krystal" userId="ee84da9c-3bda-456a-9809-1cd8df0350b0" providerId="ADAL" clId="{24B4E6BB-095D-4721-A61D-3A814CBF72B0}" dt="2024-02-20T05:48:17.641" v="7071" actId="26606"/>
          <ac:spMkLst>
            <pc:docMk/>
            <pc:sldMk cId="1810128229" sldId="268"/>
            <ac:spMk id="25" creationId="{2813A4FA-24A5-41ED-A534-3807D1B2F344}"/>
          </ac:spMkLst>
        </pc:spChg>
        <pc:spChg chg="add del">
          <ac:chgData name="Yang, Krystal" userId="ee84da9c-3bda-456a-9809-1cd8df0350b0" providerId="ADAL" clId="{24B4E6BB-095D-4721-A61D-3A814CBF72B0}" dt="2024-02-20T05:48:17.641" v="7071" actId="26606"/>
          <ac:spMkLst>
            <pc:docMk/>
            <pc:sldMk cId="1810128229" sldId="268"/>
            <ac:spMk id="27" creationId="{C3944F27-CA70-4E84-A51A-E6BF89558979}"/>
          </ac:spMkLst>
        </pc:spChg>
        <pc:grpChg chg="add del">
          <ac:chgData name="Yang, Krystal" userId="ee84da9c-3bda-456a-9809-1cd8df0350b0" providerId="ADAL" clId="{24B4E6BB-095D-4721-A61D-3A814CBF72B0}" dt="2024-02-20T05:48:17.641" v="7071" actId="26606"/>
          <ac:grpSpMkLst>
            <pc:docMk/>
            <pc:sldMk cId="1810128229" sldId="268"/>
            <ac:grpSpMk id="10" creationId="{114ED94A-C85D-4CD3-4205-438D21CE6B38}"/>
          </ac:grpSpMkLst>
        </pc:grpChg>
        <pc:picChg chg="add mod">
          <ac:chgData name="Yang, Krystal" userId="ee84da9c-3bda-456a-9809-1cd8df0350b0" providerId="ADAL" clId="{24B4E6BB-095D-4721-A61D-3A814CBF72B0}" dt="2024-02-20T05:48:17.641" v="7071" actId="26606"/>
          <ac:picMkLst>
            <pc:docMk/>
            <pc:sldMk cId="1810128229" sldId="268"/>
            <ac:picMk id="5" creationId="{984D6B87-F19C-14D4-5DA8-A71E052C119F}"/>
          </ac:picMkLst>
        </pc:picChg>
      </pc:sldChg>
      <pc:sldChg chg="addSp modSp new mod setBg modAnim">
        <pc:chgData name="Yang, Krystal" userId="ee84da9c-3bda-456a-9809-1cd8df0350b0" providerId="ADAL" clId="{24B4E6BB-095D-4721-A61D-3A814CBF72B0}" dt="2024-02-20T06:10:59.370" v="7729"/>
        <pc:sldMkLst>
          <pc:docMk/>
          <pc:sldMk cId="3177962265" sldId="269"/>
        </pc:sldMkLst>
        <pc:spChg chg="mod">
          <ac:chgData name="Yang, Krystal" userId="ee84da9c-3bda-456a-9809-1cd8df0350b0" providerId="ADAL" clId="{24B4E6BB-095D-4721-A61D-3A814CBF72B0}" dt="2024-02-20T05:47:30.690" v="7065" actId="26606"/>
          <ac:spMkLst>
            <pc:docMk/>
            <pc:sldMk cId="3177962265" sldId="269"/>
            <ac:spMk id="2" creationId="{F347ECB1-9211-11F5-1F5B-8DED5D395FA1}"/>
          </ac:spMkLst>
        </pc:spChg>
        <pc:spChg chg="mod">
          <ac:chgData name="Yang, Krystal" userId="ee84da9c-3bda-456a-9809-1cd8df0350b0" providerId="ADAL" clId="{24B4E6BB-095D-4721-A61D-3A814CBF72B0}" dt="2024-02-20T05:47:46.270" v="7069" actId="1076"/>
          <ac:spMkLst>
            <pc:docMk/>
            <pc:sldMk cId="3177962265" sldId="269"/>
            <ac:spMk id="3" creationId="{AEBDE080-FDBE-526D-EC19-59BF03BBFEC1}"/>
          </ac:spMkLst>
        </pc:spChg>
        <pc:spChg chg="add">
          <ac:chgData name="Yang, Krystal" userId="ee84da9c-3bda-456a-9809-1cd8df0350b0" providerId="ADAL" clId="{24B4E6BB-095D-4721-A61D-3A814CBF72B0}" dt="2024-02-20T05:47:30.690" v="7065" actId="26606"/>
          <ac:spMkLst>
            <pc:docMk/>
            <pc:sldMk cId="3177962265" sldId="269"/>
            <ac:spMk id="10" creationId="{12609869-9E80-471B-A487-A53288E0E791}"/>
          </ac:spMkLst>
        </pc:spChg>
        <pc:spChg chg="add">
          <ac:chgData name="Yang, Krystal" userId="ee84da9c-3bda-456a-9809-1cd8df0350b0" providerId="ADAL" clId="{24B4E6BB-095D-4721-A61D-3A814CBF72B0}" dt="2024-02-20T05:47:30.690" v="7065" actId="26606"/>
          <ac:spMkLst>
            <pc:docMk/>
            <pc:sldMk cId="3177962265" sldId="269"/>
            <ac:spMk id="12" creationId="{7004738A-9D34-43E8-97D2-CA0EED4F8BE0}"/>
          </ac:spMkLst>
        </pc:spChg>
        <pc:spChg chg="add">
          <ac:chgData name="Yang, Krystal" userId="ee84da9c-3bda-456a-9809-1cd8df0350b0" providerId="ADAL" clId="{24B4E6BB-095D-4721-A61D-3A814CBF72B0}" dt="2024-02-20T05:47:30.690" v="7065" actId="26606"/>
          <ac:spMkLst>
            <pc:docMk/>
            <pc:sldMk cId="3177962265" sldId="269"/>
            <ac:spMk id="14" creationId="{B8B8D07F-F13E-443E-BA68-2D26672D76B9}"/>
          </ac:spMkLst>
        </pc:spChg>
        <pc:spChg chg="add">
          <ac:chgData name="Yang, Krystal" userId="ee84da9c-3bda-456a-9809-1cd8df0350b0" providerId="ADAL" clId="{24B4E6BB-095D-4721-A61D-3A814CBF72B0}" dt="2024-02-20T05:47:30.690" v="7065" actId="26606"/>
          <ac:spMkLst>
            <pc:docMk/>
            <pc:sldMk cId="3177962265" sldId="269"/>
            <ac:spMk id="16" creationId="{2813A4FA-24A5-41ED-A534-3807D1B2F344}"/>
          </ac:spMkLst>
        </pc:spChg>
        <pc:spChg chg="add">
          <ac:chgData name="Yang, Krystal" userId="ee84da9c-3bda-456a-9809-1cd8df0350b0" providerId="ADAL" clId="{24B4E6BB-095D-4721-A61D-3A814CBF72B0}" dt="2024-02-20T05:47:30.690" v="7065" actId="26606"/>
          <ac:spMkLst>
            <pc:docMk/>
            <pc:sldMk cId="3177962265" sldId="269"/>
            <ac:spMk id="18" creationId="{C3944F27-CA70-4E84-A51A-E6BF89558979}"/>
          </ac:spMkLst>
        </pc:spChg>
        <pc:picChg chg="add mod">
          <ac:chgData name="Yang, Krystal" userId="ee84da9c-3bda-456a-9809-1cd8df0350b0" providerId="ADAL" clId="{24B4E6BB-095D-4721-A61D-3A814CBF72B0}" dt="2024-02-20T05:47:44.901" v="7068" actId="1440"/>
          <ac:picMkLst>
            <pc:docMk/>
            <pc:sldMk cId="3177962265" sldId="269"/>
            <ac:picMk id="5" creationId="{9D1A24ED-7ADF-B3A8-E393-DBDBF1C7F637}"/>
          </ac:picMkLst>
        </pc:picChg>
      </pc:sldChg>
      <pc:sldChg chg="addSp modSp new mod setBg modAnim modNotesTx">
        <pc:chgData name="Yang, Krystal" userId="ee84da9c-3bda-456a-9809-1cd8df0350b0" providerId="ADAL" clId="{24B4E6BB-095D-4721-A61D-3A814CBF72B0}" dt="2024-02-26T23:50:17.302" v="7971" actId="20577"/>
        <pc:sldMkLst>
          <pc:docMk/>
          <pc:sldMk cId="2528733693" sldId="270"/>
        </pc:sldMkLst>
        <pc:spChg chg="mod">
          <ac:chgData name="Yang, Krystal" userId="ee84da9c-3bda-456a-9809-1cd8df0350b0" providerId="ADAL" clId="{24B4E6BB-095D-4721-A61D-3A814CBF72B0}" dt="2024-02-20T05:31:15.486" v="6986" actId="26606"/>
          <ac:spMkLst>
            <pc:docMk/>
            <pc:sldMk cId="2528733693" sldId="270"/>
            <ac:spMk id="2" creationId="{CD9B1CB0-B3B3-539F-8771-BA828BCFD857}"/>
          </ac:spMkLst>
        </pc:spChg>
        <pc:spChg chg="mod ord">
          <ac:chgData name="Yang, Krystal" userId="ee84da9c-3bda-456a-9809-1cd8df0350b0" providerId="ADAL" clId="{24B4E6BB-095D-4721-A61D-3A814CBF72B0}" dt="2024-02-20T05:31:15.486" v="6986" actId="26606"/>
          <ac:spMkLst>
            <pc:docMk/>
            <pc:sldMk cId="2528733693" sldId="270"/>
            <ac:spMk id="3" creationId="{4872AE83-3226-B3E0-941A-81A089AB5E99}"/>
          </ac:spMkLst>
        </pc:spChg>
        <pc:grpChg chg="add">
          <ac:chgData name="Yang, Krystal" userId="ee84da9c-3bda-456a-9809-1cd8df0350b0" providerId="ADAL" clId="{24B4E6BB-095D-4721-A61D-3A814CBF72B0}" dt="2024-02-20T05:31:15.486" v="6986" actId="26606"/>
          <ac:grpSpMkLst>
            <pc:docMk/>
            <pc:sldMk cId="2528733693" sldId="270"/>
            <ac:grpSpMk id="13" creationId="{E33D8A0C-28ED-C6DD-9FF8-421807F54E12}"/>
          </ac:grpSpMkLst>
        </pc:grpChg>
        <pc:picChg chg="add mod">
          <ac:chgData name="Yang, Krystal" userId="ee84da9c-3bda-456a-9809-1cd8df0350b0" providerId="ADAL" clId="{24B4E6BB-095D-4721-A61D-3A814CBF72B0}" dt="2024-02-20T05:31:15.486" v="6986" actId="26606"/>
          <ac:picMkLst>
            <pc:docMk/>
            <pc:sldMk cId="2528733693" sldId="270"/>
            <ac:picMk id="4" creationId="{4DE09C59-B116-D0D1-FDFA-F56F92AB0646}"/>
          </ac:picMkLst>
        </pc:picChg>
        <pc:picChg chg="add mod">
          <ac:chgData name="Yang, Krystal" userId="ee84da9c-3bda-456a-9809-1cd8df0350b0" providerId="ADAL" clId="{24B4E6BB-095D-4721-A61D-3A814CBF72B0}" dt="2024-02-20T05:31:15.486" v="6986" actId="26606"/>
          <ac:picMkLst>
            <pc:docMk/>
            <pc:sldMk cId="2528733693" sldId="270"/>
            <ac:picMk id="6" creationId="{893DC809-7567-331C-D13A-306CECB6C7C0}"/>
          </ac:picMkLst>
        </pc:picChg>
        <pc:picChg chg="add mod">
          <ac:chgData name="Yang, Krystal" userId="ee84da9c-3bda-456a-9809-1cd8df0350b0" providerId="ADAL" clId="{24B4E6BB-095D-4721-A61D-3A814CBF72B0}" dt="2024-02-20T05:31:15.486" v="6986" actId="26606"/>
          <ac:picMkLst>
            <pc:docMk/>
            <pc:sldMk cId="2528733693" sldId="270"/>
            <ac:picMk id="8" creationId="{8B3A3919-4326-2A9C-018D-9BE0EA61EFC8}"/>
          </ac:picMkLst>
        </pc:picChg>
      </pc:sldChg>
      <pc:sldChg chg="addSp modSp new mod setBg">
        <pc:chgData name="Yang, Krystal" userId="ee84da9c-3bda-456a-9809-1cd8df0350b0" providerId="ADAL" clId="{24B4E6BB-095D-4721-A61D-3A814CBF72B0}" dt="2024-02-20T05:59:48.288" v="7727" actId="255"/>
        <pc:sldMkLst>
          <pc:docMk/>
          <pc:sldMk cId="2910632679" sldId="271"/>
        </pc:sldMkLst>
        <pc:spChg chg="mod">
          <ac:chgData name="Yang, Krystal" userId="ee84da9c-3bda-456a-9809-1cd8df0350b0" providerId="ADAL" clId="{24B4E6BB-095D-4721-A61D-3A814CBF72B0}" dt="2024-02-20T05:59:39.931" v="7726" actId="26606"/>
          <ac:spMkLst>
            <pc:docMk/>
            <pc:sldMk cId="2910632679" sldId="271"/>
            <ac:spMk id="2" creationId="{21E8B38E-866B-1CE5-9C84-A4CF752DF9D7}"/>
          </ac:spMkLst>
        </pc:spChg>
        <pc:spChg chg="mod">
          <ac:chgData name="Yang, Krystal" userId="ee84da9c-3bda-456a-9809-1cd8df0350b0" providerId="ADAL" clId="{24B4E6BB-095D-4721-A61D-3A814CBF72B0}" dt="2024-02-20T05:59:48.288" v="7727" actId="255"/>
          <ac:spMkLst>
            <pc:docMk/>
            <pc:sldMk cId="2910632679" sldId="271"/>
            <ac:spMk id="3" creationId="{D5DE050A-4B0B-9C7A-EED9-64E08CD851B9}"/>
          </ac:spMkLst>
        </pc:spChg>
        <pc:spChg chg="add">
          <ac:chgData name="Yang, Krystal" userId="ee84da9c-3bda-456a-9809-1cd8df0350b0" providerId="ADAL" clId="{24B4E6BB-095D-4721-A61D-3A814CBF72B0}" dt="2024-02-20T05:59:39.931" v="7726" actId="26606"/>
          <ac:spMkLst>
            <pc:docMk/>
            <pc:sldMk cId="2910632679" sldId="271"/>
            <ac:spMk id="8" creationId="{1709F1D5-B0F1-4714-A239-E5B61C161915}"/>
          </ac:spMkLst>
        </pc:spChg>
        <pc:spChg chg="add">
          <ac:chgData name="Yang, Krystal" userId="ee84da9c-3bda-456a-9809-1cd8df0350b0" providerId="ADAL" clId="{24B4E6BB-095D-4721-A61D-3A814CBF72B0}" dt="2024-02-20T05:59:39.931" v="7726" actId="26606"/>
          <ac:spMkLst>
            <pc:docMk/>
            <pc:sldMk cId="2910632679" sldId="271"/>
            <ac:spMk id="10" creationId="{228FB460-D3FF-4440-A020-05982A09E517}"/>
          </ac:spMkLst>
        </pc:spChg>
        <pc:spChg chg="add">
          <ac:chgData name="Yang, Krystal" userId="ee84da9c-3bda-456a-9809-1cd8df0350b0" providerId="ADAL" clId="{24B4E6BB-095D-4721-A61D-3A814CBF72B0}" dt="2024-02-20T05:59:39.931" v="7726" actId="26606"/>
          <ac:spMkLst>
            <pc:docMk/>
            <pc:sldMk cId="2910632679" sldId="271"/>
            <ac:spMk id="12" creationId="{14847E93-7DC1-4D4B-8829-B19AA7137C50}"/>
          </ac:spMkLst>
        </pc:spChg>
        <pc:spChg chg="add">
          <ac:chgData name="Yang, Krystal" userId="ee84da9c-3bda-456a-9809-1cd8df0350b0" providerId="ADAL" clId="{24B4E6BB-095D-4721-A61D-3A814CBF72B0}" dt="2024-02-20T05:59:39.931" v="7726" actId="26606"/>
          <ac:spMkLst>
            <pc:docMk/>
            <pc:sldMk cId="2910632679" sldId="271"/>
            <ac:spMk id="14" creationId="{5566D6E1-03A1-4D73-A4E0-35D74D568A04}"/>
          </ac:spMkLst>
        </pc:spChg>
        <pc:spChg chg="add">
          <ac:chgData name="Yang, Krystal" userId="ee84da9c-3bda-456a-9809-1cd8df0350b0" providerId="ADAL" clId="{24B4E6BB-095D-4721-A61D-3A814CBF72B0}" dt="2024-02-20T05:59:39.931" v="7726" actId="26606"/>
          <ac:spMkLst>
            <pc:docMk/>
            <pc:sldMk cId="2910632679" sldId="271"/>
            <ac:spMk id="16" creationId="{9F835A99-04AC-494A-A572-AFE8413CC938}"/>
          </ac:spMkLst>
        </pc:spChg>
        <pc:spChg chg="add">
          <ac:chgData name="Yang, Krystal" userId="ee84da9c-3bda-456a-9809-1cd8df0350b0" providerId="ADAL" clId="{24B4E6BB-095D-4721-A61D-3A814CBF72B0}" dt="2024-02-20T05:59:39.931" v="7726" actId="26606"/>
          <ac:spMkLst>
            <pc:docMk/>
            <pc:sldMk cId="2910632679" sldId="271"/>
            <ac:spMk id="18" creationId="{7B786209-1B0B-4CA9-9BDD-F7327066A84D}"/>
          </ac:spMkLst>
        </pc:spChg>
        <pc:spChg chg="add">
          <ac:chgData name="Yang, Krystal" userId="ee84da9c-3bda-456a-9809-1cd8df0350b0" providerId="ADAL" clId="{24B4E6BB-095D-4721-A61D-3A814CBF72B0}" dt="2024-02-20T05:59:39.931" v="7726" actId="26606"/>
          <ac:spMkLst>
            <pc:docMk/>
            <pc:sldMk cId="2910632679" sldId="271"/>
            <ac:spMk id="20" creationId="{2D2964BB-484D-45AE-AD66-D407D0629652}"/>
          </ac:spMkLst>
        </pc:spChg>
        <pc:spChg chg="add">
          <ac:chgData name="Yang, Krystal" userId="ee84da9c-3bda-456a-9809-1cd8df0350b0" providerId="ADAL" clId="{24B4E6BB-095D-4721-A61D-3A814CBF72B0}" dt="2024-02-20T05:59:39.931" v="7726" actId="26606"/>
          <ac:spMkLst>
            <pc:docMk/>
            <pc:sldMk cId="2910632679" sldId="271"/>
            <ac:spMk id="22" creationId="{6691AC69-A76E-4DAB-B565-468B6B87ACF3}"/>
          </ac:spMkLst>
        </pc:spChg>
      </pc:sldChg>
      <pc:sldChg chg="addSp modSp new mod ord setBg">
        <pc:chgData name="Yang, Krystal" userId="ee84da9c-3bda-456a-9809-1cd8df0350b0" providerId="ADAL" clId="{24B4E6BB-095D-4721-A61D-3A814CBF72B0}" dt="2024-02-20T05:59:28.368" v="7725" actId="26606"/>
        <pc:sldMkLst>
          <pc:docMk/>
          <pc:sldMk cId="2663146930" sldId="272"/>
        </pc:sldMkLst>
        <pc:spChg chg="mod">
          <ac:chgData name="Yang, Krystal" userId="ee84da9c-3bda-456a-9809-1cd8df0350b0" providerId="ADAL" clId="{24B4E6BB-095D-4721-A61D-3A814CBF72B0}" dt="2024-02-20T05:59:28.368" v="7725" actId="26606"/>
          <ac:spMkLst>
            <pc:docMk/>
            <pc:sldMk cId="2663146930" sldId="272"/>
            <ac:spMk id="2" creationId="{4DE9907D-B3B4-9C6F-0FEE-B527C340F6C3}"/>
          </ac:spMkLst>
        </pc:spChg>
        <pc:spChg chg="mod">
          <ac:chgData name="Yang, Krystal" userId="ee84da9c-3bda-456a-9809-1cd8df0350b0" providerId="ADAL" clId="{24B4E6BB-095D-4721-A61D-3A814CBF72B0}" dt="2024-02-20T05:59:28.368" v="7725" actId="26606"/>
          <ac:spMkLst>
            <pc:docMk/>
            <pc:sldMk cId="2663146930" sldId="272"/>
            <ac:spMk id="3" creationId="{6978684E-0626-0C67-B042-67246D4ABBA1}"/>
          </ac:spMkLst>
        </pc:spChg>
        <pc:spChg chg="add">
          <ac:chgData name="Yang, Krystal" userId="ee84da9c-3bda-456a-9809-1cd8df0350b0" providerId="ADAL" clId="{24B4E6BB-095D-4721-A61D-3A814CBF72B0}" dt="2024-02-20T05:59:28.368" v="7725" actId="26606"/>
          <ac:spMkLst>
            <pc:docMk/>
            <pc:sldMk cId="2663146930" sldId="272"/>
            <ac:spMk id="8" creationId="{907EF6B7-1338-4443-8C46-6A318D952DFD}"/>
          </ac:spMkLst>
        </pc:spChg>
        <pc:spChg chg="add">
          <ac:chgData name="Yang, Krystal" userId="ee84da9c-3bda-456a-9809-1cd8df0350b0" providerId="ADAL" clId="{24B4E6BB-095D-4721-A61D-3A814CBF72B0}" dt="2024-02-20T05:59:28.368" v="7725" actId="26606"/>
          <ac:spMkLst>
            <pc:docMk/>
            <pc:sldMk cId="2663146930" sldId="272"/>
            <ac:spMk id="10" creationId="{DAAE4CDD-124C-4DCF-9584-B6033B545DD5}"/>
          </ac:spMkLst>
        </pc:spChg>
        <pc:spChg chg="add">
          <ac:chgData name="Yang, Krystal" userId="ee84da9c-3bda-456a-9809-1cd8df0350b0" providerId="ADAL" clId="{24B4E6BB-095D-4721-A61D-3A814CBF72B0}" dt="2024-02-20T05:59:28.368" v="7725" actId="26606"/>
          <ac:spMkLst>
            <pc:docMk/>
            <pc:sldMk cId="2663146930" sldId="272"/>
            <ac:spMk id="12" creationId="{081E4A58-353D-44AE-B2FC-2A74E2E400F7}"/>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1C33C-5ECF-4733-86BF-4BF5D689E760}"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7E3E8CF1-377C-4106-965D-C3CE7C783F81}">
      <dgm:prSet/>
      <dgm:spPr/>
      <dgm:t>
        <a:bodyPr/>
        <a:lstStyle/>
        <a:p>
          <a:pPr>
            <a:defRPr cap="all"/>
          </a:pPr>
          <a:r>
            <a:rPr lang="en-US"/>
            <a:t>Ask for help learning about something you’re interested in?</a:t>
          </a:r>
        </a:p>
      </dgm:t>
    </dgm:pt>
    <dgm:pt modelId="{5ED66262-817F-4C70-8DD9-01B7D1AF01D7}" type="parTrans" cxnId="{EA556916-1FF3-4589-9100-BC744610CB7C}">
      <dgm:prSet/>
      <dgm:spPr/>
      <dgm:t>
        <a:bodyPr/>
        <a:lstStyle/>
        <a:p>
          <a:endParaRPr lang="en-US"/>
        </a:p>
      </dgm:t>
    </dgm:pt>
    <dgm:pt modelId="{62A7530E-F1D4-45AB-A7FA-1A1456F5B3AB}" type="sibTrans" cxnId="{EA556916-1FF3-4589-9100-BC744610CB7C}">
      <dgm:prSet/>
      <dgm:spPr/>
      <dgm:t>
        <a:bodyPr/>
        <a:lstStyle/>
        <a:p>
          <a:endParaRPr lang="en-US"/>
        </a:p>
      </dgm:t>
    </dgm:pt>
    <dgm:pt modelId="{138A1B96-06F0-4CAB-BBE6-0CCBAFFB5C04}">
      <dgm:prSet/>
      <dgm:spPr/>
      <dgm:t>
        <a:bodyPr/>
        <a:lstStyle/>
        <a:p>
          <a:pPr>
            <a:defRPr cap="all"/>
          </a:pPr>
          <a:r>
            <a:rPr lang="en-CA"/>
            <a:t>Write a story and you tell your teacher you made it by yourself?</a:t>
          </a:r>
          <a:endParaRPr lang="en-US"/>
        </a:p>
      </dgm:t>
    </dgm:pt>
    <dgm:pt modelId="{BDA9C41B-F959-4510-A9EB-E73B9B688702}" type="parTrans" cxnId="{C3C710DB-FDB1-4F3E-B192-95D06B842BE5}">
      <dgm:prSet/>
      <dgm:spPr/>
      <dgm:t>
        <a:bodyPr/>
        <a:lstStyle/>
        <a:p>
          <a:endParaRPr lang="en-US"/>
        </a:p>
      </dgm:t>
    </dgm:pt>
    <dgm:pt modelId="{682239D6-DDAA-4BE9-875E-A6525D6AA87A}" type="sibTrans" cxnId="{C3C710DB-FDB1-4F3E-B192-95D06B842BE5}">
      <dgm:prSet/>
      <dgm:spPr/>
      <dgm:t>
        <a:bodyPr/>
        <a:lstStyle/>
        <a:p>
          <a:endParaRPr lang="en-US"/>
        </a:p>
      </dgm:t>
    </dgm:pt>
    <dgm:pt modelId="{D5600292-39C2-4E40-BDD3-4F36402D433A}">
      <dgm:prSet/>
      <dgm:spPr/>
      <dgm:t>
        <a:bodyPr/>
        <a:lstStyle/>
        <a:p>
          <a:pPr>
            <a:defRPr cap="all"/>
          </a:pPr>
          <a:r>
            <a:rPr lang="en-CA"/>
            <a:t>Make art for you and you tell everyone you made it by yourself?</a:t>
          </a:r>
          <a:endParaRPr lang="en-US"/>
        </a:p>
      </dgm:t>
    </dgm:pt>
    <dgm:pt modelId="{30D9B4DE-A01E-4396-8E7E-7EB89078C74F}" type="parTrans" cxnId="{C6A2BE88-9B7F-4924-A953-6A01ED632986}">
      <dgm:prSet/>
      <dgm:spPr/>
      <dgm:t>
        <a:bodyPr/>
        <a:lstStyle/>
        <a:p>
          <a:endParaRPr lang="en-US"/>
        </a:p>
      </dgm:t>
    </dgm:pt>
    <dgm:pt modelId="{73EAC365-DD85-4C2B-84F3-8356A9CC9830}" type="sibTrans" cxnId="{C6A2BE88-9B7F-4924-A953-6A01ED632986}">
      <dgm:prSet/>
      <dgm:spPr/>
      <dgm:t>
        <a:bodyPr/>
        <a:lstStyle/>
        <a:p>
          <a:endParaRPr lang="en-US"/>
        </a:p>
      </dgm:t>
    </dgm:pt>
    <dgm:pt modelId="{AC5F48B7-650A-4978-8C7B-6ED226BFD3BB}">
      <dgm:prSet/>
      <dgm:spPr/>
      <dgm:t>
        <a:bodyPr/>
        <a:lstStyle/>
        <a:p>
          <a:pPr>
            <a:defRPr cap="all"/>
          </a:pPr>
          <a:r>
            <a:rPr lang="en-CA"/>
            <a:t>Make silly pictures of animals with mixed up body parts</a:t>
          </a:r>
          <a:endParaRPr lang="en-US"/>
        </a:p>
      </dgm:t>
    </dgm:pt>
    <dgm:pt modelId="{35DF6C44-BE5F-4CC6-BE86-37A5669D5899}" type="parTrans" cxnId="{A4FEA329-3242-4367-9711-380E38F7EA6F}">
      <dgm:prSet/>
      <dgm:spPr/>
      <dgm:t>
        <a:bodyPr/>
        <a:lstStyle/>
        <a:p>
          <a:endParaRPr lang="en-US"/>
        </a:p>
      </dgm:t>
    </dgm:pt>
    <dgm:pt modelId="{B78A6599-9D42-47D3-BC49-E292E2C5336D}" type="sibTrans" cxnId="{A4FEA329-3242-4367-9711-380E38F7EA6F}">
      <dgm:prSet/>
      <dgm:spPr/>
      <dgm:t>
        <a:bodyPr/>
        <a:lstStyle/>
        <a:p>
          <a:endParaRPr lang="en-US"/>
        </a:p>
      </dgm:t>
    </dgm:pt>
    <dgm:pt modelId="{1C5BF553-228D-4D0F-A9B7-E5A411E6D7F9}">
      <dgm:prSet/>
      <dgm:spPr/>
      <dgm:t>
        <a:bodyPr/>
        <a:lstStyle/>
        <a:p>
          <a:pPr>
            <a:defRPr cap="all"/>
          </a:pPr>
          <a:r>
            <a:rPr lang="en-CA"/>
            <a:t>Add a teammate into a group team photo?</a:t>
          </a:r>
          <a:endParaRPr lang="en-US"/>
        </a:p>
      </dgm:t>
    </dgm:pt>
    <dgm:pt modelId="{C0299D06-4D0E-42C3-8DE6-ACBC961E81C8}" type="parTrans" cxnId="{63E83F99-A60C-4A2C-AB52-80EBDAA1AE54}">
      <dgm:prSet/>
      <dgm:spPr/>
      <dgm:t>
        <a:bodyPr/>
        <a:lstStyle/>
        <a:p>
          <a:endParaRPr lang="en-US"/>
        </a:p>
      </dgm:t>
    </dgm:pt>
    <dgm:pt modelId="{A99968C7-15F8-4E15-A59B-D32EC85D7FA9}" type="sibTrans" cxnId="{63E83F99-A60C-4A2C-AB52-80EBDAA1AE54}">
      <dgm:prSet/>
      <dgm:spPr/>
      <dgm:t>
        <a:bodyPr/>
        <a:lstStyle/>
        <a:p>
          <a:endParaRPr lang="en-US"/>
        </a:p>
      </dgm:t>
    </dgm:pt>
    <dgm:pt modelId="{E2FCD82F-9A9D-4DFF-85A7-F5F4CEBBA8A1}">
      <dgm:prSet/>
      <dgm:spPr/>
      <dgm:t>
        <a:bodyPr/>
        <a:lstStyle/>
        <a:p>
          <a:pPr>
            <a:defRPr cap="all"/>
          </a:pPr>
          <a:r>
            <a:rPr lang="en-CA"/>
            <a:t>Put a picture of someone you know in a photo that would make them look bad</a:t>
          </a:r>
          <a:endParaRPr lang="en-US"/>
        </a:p>
      </dgm:t>
    </dgm:pt>
    <dgm:pt modelId="{5A0529EF-FD87-45B3-9F40-CCAACB7EC09F}" type="parTrans" cxnId="{E80C9884-9D3C-47A4-96D0-E2E737061335}">
      <dgm:prSet/>
      <dgm:spPr/>
      <dgm:t>
        <a:bodyPr/>
        <a:lstStyle/>
        <a:p>
          <a:endParaRPr lang="en-US"/>
        </a:p>
      </dgm:t>
    </dgm:pt>
    <dgm:pt modelId="{BB97FAA8-BF0B-44DA-832A-42C19E511389}" type="sibTrans" cxnId="{E80C9884-9D3C-47A4-96D0-E2E737061335}">
      <dgm:prSet/>
      <dgm:spPr/>
      <dgm:t>
        <a:bodyPr/>
        <a:lstStyle/>
        <a:p>
          <a:endParaRPr lang="en-US"/>
        </a:p>
      </dgm:t>
    </dgm:pt>
    <dgm:pt modelId="{B7584A1C-36FC-48AA-A160-ED6997644593}">
      <dgm:prSet/>
      <dgm:spPr/>
      <dgm:t>
        <a:bodyPr/>
        <a:lstStyle/>
        <a:p>
          <a:pPr>
            <a:defRPr cap="all"/>
          </a:pPr>
          <a:r>
            <a:rPr lang="en-CA"/>
            <a:t>Ask for tips on how to beat a level in a video game?</a:t>
          </a:r>
          <a:endParaRPr lang="en-US"/>
        </a:p>
      </dgm:t>
    </dgm:pt>
    <dgm:pt modelId="{FAF30519-2AEB-4C18-B06A-EB72877F3C40}" type="parTrans" cxnId="{57BEDC47-D80C-484A-A6D5-F6289FCDD062}">
      <dgm:prSet/>
      <dgm:spPr/>
      <dgm:t>
        <a:bodyPr/>
        <a:lstStyle/>
        <a:p>
          <a:endParaRPr lang="en-US"/>
        </a:p>
      </dgm:t>
    </dgm:pt>
    <dgm:pt modelId="{79376891-DABB-4AB9-AEF6-C82747FF30D8}" type="sibTrans" cxnId="{57BEDC47-D80C-484A-A6D5-F6289FCDD062}">
      <dgm:prSet/>
      <dgm:spPr/>
      <dgm:t>
        <a:bodyPr/>
        <a:lstStyle/>
        <a:p>
          <a:endParaRPr lang="en-US"/>
        </a:p>
      </dgm:t>
    </dgm:pt>
    <dgm:pt modelId="{414F5A13-51F7-46AB-9248-C15A58176801}">
      <dgm:prSet/>
      <dgm:spPr/>
      <dgm:t>
        <a:bodyPr/>
        <a:lstStyle/>
        <a:p>
          <a:pPr>
            <a:defRPr cap="all"/>
          </a:pPr>
          <a:r>
            <a:rPr lang="en-CA"/>
            <a:t>To replace your teacher?</a:t>
          </a:r>
          <a:endParaRPr lang="en-US"/>
        </a:p>
      </dgm:t>
    </dgm:pt>
    <dgm:pt modelId="{C9417D4C-85B2-442A-9DCE-B84ABA0B7DE0}" type="parTrans" cxnId="{85DEC200-88F5-47B2-93AF-AD19DDDA6ED1}">
      <dgm:prSet/>
      <dgm:spPr/>
      <dgm:t>
        <a:bodyPr/>
        <a:lstStyle/>
        <a:p>
          <a:endParaRPr lang="en-US"/>
        </a:p>
      </dgm:t>
    </dgm:pt>
    <dgm:pt modelId="{B4B51C7B-C185-4136-A7CF-E59A7D7131D9}" type="sibTrans" cxnId="{85DEC200-88F5-47B2-93AF-AD19DDDA6ED1}">
      <dgm:prSet/>
      <dgm:spPr/>
      <dgm:t>
        <a:bodyPr/>
        <a:lstStyle/>
        <a:p>
          <a:endParaRPr lang="en-US"/>
        </a:p>
      </dgm:t>
    </dgm:pt>
    <dgm:pt modelId="{D5214A4A-8E52-4474-8546-617F398FF15E}" type="pres">
      <dgm:prSet presAssocID="{F851C33C-5ECF-4733-86BF-4BF5D689E760}" presName="root" presStyleCnt="0">
        <dgm:presLayoutVars>
          <dgm:dir/>
          <dgm:resizeHandles val="exact"/>
        </dgm:presLayoutVars>
      </dgm:prSet>
      <dgm:spPr/>
    </dgm:pt>
    <dgm:pt modelId="{56675D2E-DEB6-4223-9FFB-4907008CA43D}" type="pres">
      <dgm:prSet presAssocID="{7E3E8CF1-377C-4106-965D-C3CE7C783F81}" presName="compNode" presStyleCnt="0"/>
      <dgm:spPr/>
    </dgm:pt>
    <dgm:pt modelId="{0B57716A-6CC3-4289-AD35-29CABB849835}" type="pres">
      <dgm:prSet presAssocID="{7E3E8CF1-377C-4106-965D-C3CE7C783F81}" presName="iconBgRect" presStyleLbl="bgShp" presStyleIdx="0" presStyleCnt="8"/>
      <dgm:spPr/>
    </dgm:pt>
    <dgm:pt modelId="{8B339C75-8006-4CC3-888C-6ED08B15ABB8}" type="pres">
      <dgm:prSet presAssocID="{7E3E8CF1-377C-4106-965D-C3CE7C783F81}"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A6C8BD1D-3139-4D73-AB4A-41213E51B19F}" type="pres">
      <dgm:prSet presAssocID="{7E3E8CF1-377C-4106-965D-C3CE7C783F81}" presName="spaceRect" presStyleCnt="0"/>
      <dgm:spPr/>
    </dgm:pt>
    <dgm:pt modelId="{5B494C57-D648-4E91-84FB-0D63FC03774E}" type="pres">
      <dgm:prSet presAssocID="{7E3E8CF1-377C-4106-965D-C3CE7C783F81}" presName="textRect" presStyleLbl="revTx" presStyleIdx="0" presStyleCnt="8">
        <dgm:presLayoutVars>
          <dgm:chMax val="1"/>
          <dgm:chPref val="1"/>
        </dgm:presLayoutVars>
      </dgm:prSet>
      <dgm:spPr/>
    </dgm:pt>
    <dgm:pt modelId="{8C9A92B8-E528-4676-8A3F-4B40DB44C815}" type="pres">
      <dgm:prSet presAssocID="{62A7530E-F1D4-45AB-A7FA-1A1456F5B3AB}" presName="sibTrans" presStyleCnt="0"/>
      <dgm:spPr/>
    </dgm:pt>
    <dgm:pt modelId="{E250800F-4861-48D4-AEB8-13F56514466C}" type="pres">
      <dgm:prSet presAssocID="{138A1B96-06F0-4CAB-BBE6-0CCBAFFB5C04}" presName="compNode" presStyleCnt="0"/>
      <dgm:spPr/>
    </dgm:pt>
    <dgm:pt modelId="{DC222227-F704-4902-B198-65BD6C13A418}" type="pres">
      <dgm:prSet presAssocID="{138A1B96-06F0-4CAB-BBE6-0CCBAFFB5C04}" presName="iconBgRect" presStyleLbl="bgShp" presStyleIdx="1" presStyleCnt="8"/>
      <dgm:spPr/>
    </dgm:pt>
    <dgm:pt modelId="{59FA012B-B39B-406F-A3D6-7B7E9EE725FF}" type="pres">
      <dgm:prSet presAssocID="{138A1B96-06F0-4CAB-BBE6-0CCBAFFB5C04}"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FDFDBF9C-5E41-4B1C-A74F-677D39BDB93E}" type="pres">
      <dgm:prSet presAssocID="{138A1B96-06F0-4CAB-BBE6-0CCBAFFB5C04}" presName="spaceRect" presStyleCnt="0"/>
      <dgm:spPr/>
    </dgm:pt>
    <dgm:pt modelId="{11E06F9C-EADB-427D-B7D0-26F065C25C99}" type="pres">
      <dgm:prSet presAssocID="{138A1B96-06F0-4CAB-BBE6-0CCBAFFB5C04}" presName="textRect" presStyleLbl="revTx" presStyleIdx="1" presStyleCnt="8">
        <dgm:presLayoutVars>
          <dgm:chMax val="1"/>
          <dgm:chPref val="1"/>
        </dgm:presLayoutVars>
      </dgm:prSet>
      <dgm:spPr/>
    </dgm:pt>
    <dgm:pt modelId="{8C5B0D47-4E34-4234-B32B-CD9D3FC8D72F}" type="pres">
      <dgm:prSet presAssocID="{682239D6-DDAA-4BE9-875E-A6525D6AA87A}" presName="sibTrans" presStyleCnt="0"/>
      <dgm:spPr/>
    </dgm:pt>
    <dgm:pt modelId="{8C00AE41-E75D-414B-8E68-CBE2BBEE19A4}" type="pres">
      <dgm:prSet presAssocID="{D5600292-39C2-4E40-BDD3-4F36402D433A}" presName="compNode" presStyleCnt="0"/>
      <dgm:spPr/>
    </dgm:pt>
    <dgm:pt modelId="{F329E49B-B232-4CFF-996A-0CF23A441D84}" type="pres">
      <dgm:prSet presAssocID="{D5600292-39C2-4E40-BDD3-4F36402D433A}" presName="iconBgRect" presStyleLbl="bgShp" presStyleIdx="2" presStyleCnt="8"/>
      <dgm:spPr/>
    </dgm:pt>
    <dgm:pt modelId="{B3C06AB2-E7C8-4673-93EF-501CD4AE9A6D}" type="pres">
      <dgm:prSet presAssocID="{D5600292-39C2-4E40-BDD3-4F36402D433A}"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rtist"/>
        </a:ext>
      </dgm:extLst>
    </dgm:pt>
    <dgm:pt modelId="{F82D4A9C-3DAD-4A01-BA38-632E9A34E023}" type="pres">
      <dgm:prSet presAssocID="{D5600292-39C2-4E40-BDD3-4F36402D433A}" presName="spaceRect" presStyleCnt="0"/>
      <dgm:spPr/>
    </dgm:pt>
    <dgm:pt modelId="{7079ABC7-B252-48DB-9586-77B7DA264432}" type="pres">
      <dgm:prSet presAssocID="{D5600292-39C2-4E40-BDD3-4F36402D433A}" presName="textRect" presStyleLbl="revTx" presStyleIdx="2" presStyleCnt="8">
        <dgm:presLayoutVars>
          <dgm:chMax val="1"/>
          <dgm:chPref val="1"/>
        </dgm:presLayoutVars>
      </dgm:prSet>
      <dgm:spPr/>
    </dgm:pt>
    <dgm:pt modelId="{A645497D-2C39-490A-BDC1-4D6F2A53E876}" type="pres">
      <dgm:prSet presAssocID="{73EAC365-DD85-4C2B-84F3-8356A9CC9830}" presName="sibTrans" presStyleCnt="0"/>
      <dgm:spPr/>
    </dgm:pt>
    <dgm:pt modelId="{7FE0F55B-0BCA-474A-B81F-1AE45FE4D4DF}" type="pres">
      <dgm:prSet presAssocID="{AC5F48B7-650A-4978-8C7B-6ED226BFD3BB}" presName="compNode" presStyleCnt="0"/>
      <dgm:spPr/>
    </dgm:pt>
    <dgm:pt modelId="{F42EB90B-86B3-43C9-9C2D-F23006359EF3}" type="pres">
      <dgm:prSet presAssocID="{AC5F48B7-650A-4978-8C7B-6ED226BFD3BB}" presName="iconBgRect" presStyleLbl="bgShp" presStyleIdx="3" presStyleCnt="8"/>
      <dgm:spPr/>
    </dgm:pt>
    <dgm:pt modelId="{56657FBD-FCD9-4E05-9787-3A87F04FB884}" type="pres">
      <dgm:prSet presAssocID="{AC5F48B7-650A-4978-8C7B-6ED226BFD3BB}"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at"/>
        </a:ext>
      </dgm:extLst>
    </dgm:pt>
    <dgm:pt modelId="{F8160690-FDD8-4D23-B11F-18119811B51A}" type="pres">
      <dgm:prSet presAssocID="{AC5F48B7-650A-4978-8C7B-6ED226BFD3BB}" presName="spaceRect" presStyleCnt="0"/>
      <dgm:spPr/>
    </dgm:pt>
    <dgm:pt modelId="{60D4EC94-F593-4D30-B8B7-CA436C72FCEB}" type="pres">
      <dgm:prSet presAssocID="{AC5F48B7-650A-4978-8C7B-6ED226BFD3BB}" presName="textRect" presStyleLbl="revTx" presStyleIdx="3" presStyleCnt="8">
        <dgm:presLayoutVars>
          <dgm:chMax val="1"/>
          <dgm:chPref val="1"/>
        </dgm:presLayoutVars>
      </dgm:prSet>
      <dgm:spPr/>
    </dgm:pt>
    <dgm:pt modelId="{9C19DA3D-354A-407E-9E73-C6EFBD763B5B}" type="pres">
      <dgm:prSet presAssocID="{B78A6599-9D42-47D3-BC49-E292E2C5336D}" presName="sibTrans" presStyleCnt="0"/>
      <dgm:spPr/>
    </dgm:pt>
    <dgm:pt modelId="{5593F536-FAB5-481A-B615-BAD5F5A01BEE}" type="pres">
      <dgm:prSet presAssocID="{1C5BF553-228D-4D0F-A9B7-E5A411E6D7F9}" presName="compNode" presStyleCnt="0"/>
      <dgm:spPr/>
    </dgm:pt>
    <dgm:pt modelId="{452AE6E5-E83A-41E8-8FA0-EE9544032AF2}" type="pres">
      <dgm:prSet presAssocID="{1C5BF553-228D-4D0F-A9B7-E5A411E6D7F9}" presName="iconBgRect" presStyleLbl="bgShp" presStyleIdx="4" presStyleCnt="8"/>
      <dgm:spPr/>
    </dgm:pt>
    <dgm:pt modelId="{DB835FB2-69AD-428E-B98A-6232A1F63EC9}" type="pres">
      <dgm:prSet presAssocID="{1C5BF553-228D-4D0F-A9B7-E5A411E6D7F9}"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occer"/>
        </a:ext>
      </dgm:extLst>
    </dgm:pt>
    <dgm:pt modelId="{231E8B28-EA17-4A7C-83AA-3FF57CF8A5D2}" type="pres">
      <dgm:prSet presAssocID="{1C5BF553-228D-4D0F-A9B7-E5A411E6D7F9}" presName="spaceRect" presStyleCnt="0"/>
      <dgm:spPr/>
    </dgm:pt>
    <dgm:pt modelId="{C1D2FF4E-FE5F-447A-A9C4-5593A6E4F651}" type="pres">
      <dgm:prSet presAssocID="{1C5BF553-228D-4D0F-A9B7-E5A411E6D7F9}" presName="textRect" presStyleLbl="revTx" presStyleIdx="4" presStyleCnt="8">
        <dgm:presLayoutVars>
          <dgm:chMax val="1"/>
          <dgm:chPref val="1"/>
        </dgm:presLayoutVars>
      </dgm:prSet>
      <dgm:spPr/>
    </dgm:pt>
    <dgm:pt modelId="{D8CF0833-3F9B-4A4C-8905-E52B9D400C5D}" type="pres">
      <dgm:prSet presAssocID="{A99968C7-15F8-4E15-A59B-D32EC85D7FA9}" presName="sibTrans" presStyleCnt="0"/>
      <dgm:spPr/>
    </dgm:pt>
    <dgm:pt modelId="{76E75C39-4DF1-404C-8F21-BF1DE4DAD921}" type="pres">
      <dgm:prSet presAssocID="{E2FCD82F-9A9D-4DFF-85A7-F5F4CEBBA8A1}" presName="compNode" presStyleCnt="0"/>
      <dgm:spPr/>
    </dgm:pt>
    <dgm:pt modelId="{48E90268-7178-49B7-9730-06A30CA28439}" type="pres">
      <dgm:prSet presAssocID="{E2FCD82F-9A9D-4DFF-85A7-F5F4CEBBA8A1}" presName="iconBgRect" presStyleLbl="bgShp" presStyleIdx="5" presStyleCnt="8"/>
      <dgm:spPr/>
    </dgm:pt>
    <dgm:pt modelId="{04C3AF2D-F87C-435F-94DF-437BA0862FAD}" type="pres">
      <dgm:prSet presAssocID="{E2FCD82F-9A9D-4DFF-85A7-F5F4CEBBA8A1}"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amera"/>
        </a:ext>
      </dgm:extLst>
    </dgm:pt>
    <dgm:pt modelId="{CC00E665-BEE4-4361-BDF1-A21752EC699C}" type="pres">
      <dgm:prSet presAssocID="{E2FCD82F-9A9D-4DFF-85A7-F5F4CEBBA8A1}" presName="spaceRect" presStyleCnt="0"/>
      <dgm:spPr/>
    </dgm:pt>
    <dgm:pt modelId="{67C53AD5-34BE-4970-9FFC-B1C002DC0B36}" type="pres">
      <dgm:prSet presAssocID="{E2FCD82F-9A9D-4DFF-85A7-F5F4CEBBA8A1}" presName="textRect" presStyleLbl="revTx" presStyleIdx="5" presStyleCnt="8">
        <dgm:presLayoutVars>
          <dgm:chMax val="1"/>
          <dgm:chPref val="1"/>
        </dgm:presLayoutVars>
      </dgm:prSet>
      <dgm:spPr/>
    </dgm:pt>
    <dgm:pt modelId="{53C90579-AAF7-48B5-9463-8D798E7E0689}" type="pres">
      <dgm:prSet presAssocID="{BB97FAA8-BF0B-44DA-832A-42C19E511389}" presName="sibTrans" presStyleCnt="0"/>
      <dgm:spPr/>
    </dgm:pt>
    <dgm:pt modelId="{1BF75C34-E671-4133-AF9D-022D1A9565D2}" type="pres">
      <dgm:prSet presAssocID="{B7584A1C-36FC-48AA-A160-ED6997644593}" presName="compNode" presStyleCnt="0"/>
      <dgm:spPr/>
    </dgm:pt>
    <dgm:pt modelId="{1EB14AD7-9C66-4043-9742-3D273445420A}" type="pres">
      <dgm:prSet presAssocID="{B7584A1C-36FC-48AA-A160-ED6997644593}" presName="iconBgRect" presStyleLbl="bgShp" presStyleIdx="6" presStyleCnt="8"/>
      <dgm:spPr/>
    </dgm:pt>
    <dgm:pt modelId="{5738A429-E4A3-47EA-931C-655B27881AEC}" type="pres">
      <dgm:prSet presAssocID="{B7584A1C-36FC-48AA-A160-ED6997644593}"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eart with Pulse"/>
        </a:ext>
      </dgm:extLst>
    </dgm:pt>
    <dgm:pt modelId="{84E1C05C-35D1-407A-9FFE-1043F7634CED}" type="pres">
      <dgm:prSet presAssocID="{B7584A1C-36FC-48AA-A160-ED6997644593}" presName="spaceRect" presStyleCnt="0"/>
      <dgm:spPr/>
    </dgm:pt>
    <dgm:pt modelId="{31709549-1AC3-47F8-94C1-04A72DB2AB39}" type="pres">
      <dgm:prSet presAssocID="{B7584A1C-36FC-48AA-A160-ED6997644593}" presName="textRect" presStyleLbl="revTx" presStyleIdx="6" presStyleCnt="8">
        <dgm:presLayoutVars>
          <dgm:chMax val="1"/>
          <dgm:chPref val="1"/>
        </dgm:presLayoutVars>
      </dgm:prSet>
      <dgm:spPr/>
    </dgm:pt>
    <dgm:pt modelId="{3AB67286-605C-4B3B-AC89-9609B9BCA0A6}" type="pres">
      <dgm:prSet presAssocID="{79376891-DABB-4AB9-AEF6-C82747FF30D8}" presName="sibTrans" presStyleCnt="0"/>
      <dgm:spPr/>
    </dgm:pt>
    <dgm:pt modelId="{C920691C-09B3-434D-B743-E437CADF26C7}" type="pres">
      <dgm:prSet presAssocID="{414F5A13-51F7-46AB-9248-C15A58176801}" presName="compNode" presStyleCnt="0"/>
      <dgm:spPr/>
    </dgm:pt>
    <dgm:pt modelId="{C20520E2-512E-47B6-BC6B-6C2934A0B40D}" type="pres">
      <dgm:prSet presAssocID="{414F5A13-51F7-46AB-9248-C15A58176801}" presName="iconBgRect" presStyleLbl="bgShp" presStyleIdx="7" presStyleCnt="8"/>
      <dgm:spPr/>
    </dgm:pt>
    <dgm:pt modelId="{CC6B3522-B034-4003-AE21-31334923CFBE}" type="pres">
      <dgm:prSet presAssocID="{414F5A13-51F7-46AB-9248-C15A58176801}"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Teacher"/>
        </a:ext>
      </dgm:extLst>
    </dgm:pt>
    <dgm:pt modelId="{1AAC0950-0D09-416E-B28E-BBFB9A10D027}" type="pres">
      <dgm:prSet presAssocID="{414F5A13-51F7-46AB-9248-C15A58176801}" presName="spaceRect" presStyleCnt="0"/>
      <dgm:spPr/>
    </dgm:pt>
    <dgm:pt modelId="{510B53E0-5570-414D-B9EC-39FF1469DFC4}" type="pres">
      <dgm:prSet presAssocID="{414F5A13-51F7-46AB-9248-C15A58176801}" presName="textRect" presStyleLbl="revTx" presStyleIdx="7" presStyleCnt="8">
        <dgm:presLayoutVars>
          <dgm:chMax val="1"/>
          <dgm:chPref val="1"/>
        </dgm:presLayoutVars>
      </dgm:prSet>
      <dgm:spPr/>
    </dgm:pt>
  </dgm:ptLst>
  <dgm:cxnLst>
    <dgm:cxn modelId="{85DEC200-88F5-47B2-93AF-AD19DDDA6ED1}" srcId="{F851C33C-5ECF-4733-86BF-4BF5D689E760}" destId="{414F5A13-51F7-46AB-9248-C15A58176801}" srcOrd="7" destOrd="0" parTransId="{C9417D4C-85B2-442A-9DCE-B84ABA0B7DE0}" sibTransId="{B4B51C7B-C185-4136-A7CF-E59A7D7131D9}"/>
    <dgm:cxn modelId="{AF082D12-C762-4D9F-9EA5-EB74D398BEA8}" type="presOf" srcId="{D5600292-39C2-4E40-BDD3-4F36402D433A}" destId="{7079ABC7-B252-48DB-9586-77B7DA264432}" srcOrd="0" destOrd="0" presId="urn:microsoft.com/office/officeart/2018/5/layout/IconCircleLabelList"/>
    <dgm:cxn modelId="{EA556916-1FF3-4589-9100-BC744610CB7C}" srcId="{F851C33C-5ECF-4733-86BF-4BF5D689E760}" destId="{7E3E8CF1-377C-4106-965D-C3CE7C783F81}" srcOrd="0" destOrd="0" parTransId="{5ED66262-817F-4C70-8DD9-01B7D1AF01D7}" sibTransId="{62A7530E-F1D4-45AB-A7FA-1A1456F5B3AB}"/>
    <dgm:cxn modelId="{A4FEA329-3242-4367-9711-380E38F7EA6F}" srcId="{F851C33C-5ECF-4733-86BF-4BF5D689E760}" destId="{AC5F48B7-650A-4978-8C7B-6ED226BFD3BB}" srcOrd="3" destOrd="0" parTransId="{35DF6C44-BE5F-4CC6-BE86-37A5669D5899}" sibTransId="{B78A6599-9D42-47D3-BC49-E292E2C5336D}"/>
    <dgm:cxn modelId="{1A99702E-8662-4D2D-900E-7109478A9F38}" type="presOf" srcId="{138A1B96-06F0-4CAB-BBE6-0CCBAFFB5C04}" destId="{11E06F9C-EADB-427D-B7D0-26F065C25C99}" srcOrd="0" destOrd="0" presId="urn:microsoft.com/office/officeart/2018/5/layout/IconCircleLabelList"/>
    <dgm:cxn modelId="{81D49B37-1F54-4126-BC19-2A5176132E07}" type="presOf" srcId="{AC5F48B7-650A-4978-8C7B-6ED226BFD3BB}" destId="{60D4EC94-F593-4D30-B8B7-CA436C72FCEB}" srcOrd="0" destOrd="0" presId="urn:microsoft.com/office/officeart/2018/5/layout/IconCircleLabelList"/>
    <dgm:cxn modelId="{23736146-12A0-4D01-A718-42444B8082F3}" type="presOf" srcId="{B7584A1C-36FC-48AA-A160-ED6997644593}" destId="{31709549-1AC3-47F8-94C1-04A72DB2AB39}" srcOrd="0" destOrd="0" presId="urn:microsoft.com/office/officeart/2018/5/layout/IconCircleLabelList"/>
    <dgm:cxn modelId="{57BEDC47-D80C-484A-A6D5-F6289FCDD062}" srcId="{F851C33C-5ECF-4733-86BF-4BF5D689E760}" destId="{B7584A1C-36FC-48AA-A160-ED6997644593}" srcOrd="6" destOrd="0" parTransId="{FAF30519-2AEB-4C18-B06A-EB72877F3C40}" sibTransId="{79376891-DABB-4AB9-AEF6-C82747FF30D8}"/>
    <dgm:cxn modelId="{1C81A56A-0563-4E07-AD55-BB79D80761F2}" type="presOf" srcId="{7E3E8CF1-377C-4106-965D-C3CE7C783F81}" destId="{5B494C57-D648-4E91-84FB-0D63FC03774E}" srcOrd="0" destOrd="0" presId="urn:microsoft.com/office/officeart/2018/5/layout/IconCircleLabelList"/>
    <dgm:cxn modelId="{108F6750-B6A0-4FC3-B2D4-601F9DE93EB0}" type="presOf" srcId="{1C5BF553-228D-4D0F-A9B7-E5A411E6D7F9}" destId="{C1D2FF4E-FE5F-447A-A9C4-5593A6E4F651}" srcOrd="0" destOrd="0" presId="urn:microsoft.com/office/officeart/2018/5/layout/IconCircleLabelList"/>
    <dgm:cxn modelId="{B018EC5A-7A11-41C5-9670-2D1A1A2D01E5}" type="presOf" srcId="{414F5A13-51F7-46AB-9248-C15A58176801}" destId="{510B53E0-5570-414D-B9EC-39FF1469DFC4}" srcOrd="0" destOrd="0" presId="urn:microsoft.com/office/officeart/2018/5/layout/IconCircleLabelList"/>
    <dgm:cxn modelId="{E80C9884-9D3C-47A4-96D0-E2E737061335}" srcId="{F851C33C-5ECF-4733-86BF-4BF5D689E760}" destId="{E2FCD82F-9A9D-4DFF-85A7-F5F4CEBBA8A1}" srcOrd="5" destOrd="0" parTransId="{5A0529EF-FD87-45B3-9F40-CCAACB7EC09F}" sibTransId="{BB97FAA8-BF0B-44DA-832A-42C19E511389}"/>
    <dgm:cxn modelId="{C6A2BE88-9B7F-4924-A953-6A01ED632986}" srcId="{F851C33C-5ECF-4733-86BF-4BF5D689E760}" destId="{D5600292-39C2-4E40-BDD3-4F36402D433A}" srcOrd="2" destOrd="0" parTransId="{30D9B4DE-A01E-4396-8E7E-7EB89078C74F}" sibTransId="{73EAC365-DD85-4C2B-84F3-8356A9CC9830}"/>
    <dgm:cxn modelId="{63E83F99-A60C-4A2C-AB52-80EBDAA1AE54}" srcId="{F851C33C-5ECF-4733-86BF-4BF5D689E760}" destId="{1C5BF553-228D-4D0F-A9B7-E5A411E6D7F9}" srcOrd="4" destOrd="0" parTransId="{C0299D06-4D0E-42C3-8DE6-ACBC961E81C8}" sibTransId="{A99968C7-15F8-4E15-A59B-D32EC85D7FA9}"/>
    <dgm:cxn modelId="{800335D0-D7FE-4A81-838F-D32F98A490DF}" type="presOf" srcId="{F851C33C-5ECF-4733-86BF-4BF5D689E760}" destId="{D5214A4A-8E52-4474-8546-617F398FF15E}" srcOrd="0" destOrd="0" presId="urn:microsoft.com/office/officeart/2018/5/layout/IconCircleLabelList"/>
    <dgm:cxn modelId="{C3C710DB-FDB1-4F3E-B192-95D06B842BE5}" srcId="{F851C33C-5ECF-4733-86BF-4BF5D689E760}" destId="{138A1B96-06F0-4CAB-BBE6-0CCBAFFB5C04}" srcOrd="1" destOrd="0" parTransId="{BDA9C41B-F959-4510-A9EB-E73B9B688702}" sibTransId="{682239D6-DDAA-4BE9-875E-A6525D6AA87A}"/>
    <dgm:cxn modelId="{E15423DE-5D6D-429C-A617-E72C97E6B0D4}" type="presOf" srcId="{E2FCD82F-9A9D-4DFF-85A7-F5F4CEBBA8A1}" destId="{67C53AD5-34BE-4970-9FFC-B1C002DC0B36}" srcOrd="0" destOrd="0" presId="urn:microsoft.com/office/officeart/2018/5/layout/IconCircleLabelList"/>
    <dgm:cxn modelId="{AEC92B5D-966E-43AA-A808-BDC98B675644}" type="presParOf" srcId="{D5214A4A-8E52-4474-8546-617F398FF15E}" destId="{56675D2E-DEB6-4223-9FFB-4907008CA43D}" srcOrd="0" destOrd="0" presId="urn:microsoft.com/office/officeart/2018/5/layout/IconCircleLabelList"/>
    <dgm:cxn modelId="{FFAF39A9-A363-405F-AB99-04770D75FC7C}" type="presParOf" srcId="{56675D2E-DEB6-4223-9FFB-4907008CA43D}" destId="{0B57716A-6CC3-4289-AD35-29CABB849835}" srcOrd="0" destOrd="0" presId="urn:microsoft.com/office/officeart/2018/5/layout/IconCircleLabelList"/>
    <dgm:cxn modelId="{C4A9F11E-E559-432A-A3EB-8D7FB2AABB0D}" type="presParOf" srcId="{56675D2E-DEB6-4223-9FFB-4907008CA43D}" destId="{8B339C75-8006-4CC3-888C-6ED08B15ABB8}" srcOrd="1" destOrd="0" presId="urn:microsoft.com/office/officeart/2018/5/layout/IconCircleLabelList"/>
    <dgm:cxn modelId="{A583496A-E467-48C2-97EF-32793FB28B77}" type="presParOf" srcId="{56675D2E-DEB6-4223-9FFB-4907008CA43D}" destId="{A6C8BD1D-3139-4D73-AB4A-41213E51B19F}" srcOrd="2" destOrd="0" presId="urn:microsoft.com/office/officeart/2018/5/layout/IconCircleLabelList"/>
    <dgm:cxn modelId="{2768A500-6C4A-43E0-AAE9-EF848C98D19E}" type="presParOf" srcId="{56675D2E-DEB6-4223-9FFB-4907008CA43D}" destId="{5B494C57-D648-4E91-84FB-0D63FC03774E}" srcOrd="3" destOrd="0" presId="urn:microsoft.com/office/officeart/2018/5/layout/IconCircleLabelList"/>
    <dgm:cxn modelId="{A8D5550B-7190-46E8-B9DD-C64DFC30570A}" type="presParOf" srcId="{D5214A4A-8E52-4474-8546-617F398FF15E}" destId="{8C9A92B8-E528-4676-8A3F-4B40DB44C815}" srcOrd="1" destOrd="0" presId="urn:microsoft.com/office/officeart/2018/5/layout/IconCircleLabelList"/>
    <dgm:cxn modelId="{AC0C18FD-B44B-46F9-962D-1419650625AA}" type="presParOf" srcId="{D5214A4A-8E52-4474-8546-617F398FF15E}" destId="{E250800F-4861-48D4-AEB8-13F56514466C}" srcOrd="2" destOrd="0" presId="urn:microsoft.com/office/officeart/2018/5/layout/IconCircleLabelList"/>
    <dgm:cxn modelId="{A08B8A93-DF2A-49BA-8116-70AE2E2CCE4C}" type="presParOf" srcId="{E250800F-4861-48D4-AEB8-13F56514466C}" destId="{DC222227-F704-4902-B198-65BD6C13A418}" srcOrd="0" destOrd="0" presId="urn:microsoft.com/office/officeart/2018/5/layout/IconCircleLabelList"/>
    <dgm:cxn modelId="{29CE98E2-6DEF-44C1-AC3A-BB593185A980}" type="presParOf" srcId="{E250800F-4861-48D4-AEB8-13F56514466C}" destId="{59FA012B-B39B-406F-A3D6-7B7E9EE725FF}" srcOrd="1" destOrd="0" presId="urn:microsoft.com/office/officeart/2018/5/layout/IconCircleLabelList"/>
    <dgm:cxn modelId="{15C7CF54-53EA-465F-8225-B3A879EFB53E}" type="presParOf" srcId="{E250800F-4861-48D4-AEB8-13F56514466C}" destId="{FDFDBF9C-5E41-4B1C-A74F-677D39BDB93E}" srcOrd="2" destOrd="0" presId="urn:microsoft.com/office/officeart/2018/5/layout/IconCircleLabelList"/>
    <dgm:cxn modelId="{34F4B86B-FC3D-4BA5-BD4E-DD72041552E4}" type="presParOf" srcId="{E250800F-4861-48D4-AEB8-13F56514466C}" destId="{11E06F9C-EADB-427D-B7D0-26F065C25C99}" srcOrd="3" destOrd="0" presId="urn:microsoft.com/office/officeart/2018/5/layout/IconCircleLabelList"/>
    <dgm:cxn modelId="{E19F391E-FAE1-4063-A45F-1D3CEE87EA18}" type="presParOf" srcId="{D5214A4A-8E52-4474-8546-617F398FF15E}" destId="{8C5B0D47-4E34-4234-B32B-CD9D3FC8D72F}" srcOrd="3" destOrd="0" presId="urn:microsoft.com/office/officeart/2018/5/layout/IconCircleLabelList"/>
    <dgm:cxn modelId="{EDBF05ED-D045-49EB-989A-E1D7FCE2D827}" type="presParOf" srcId="{D5214A4A-8E52-4474-8546-617F398FF15E}" destId="{8C00AE41-E75D-414B-8E68-CBE2BBEE19A4}" srcOrd="4" destOrd="0" presId="urn:microsoft.com/office/officeart/2018/5/layout/IconCircleLabelList"/>
    <dgm:cxn modelId="{FBB68A4C-10CF-4C77-9347-7D2043724F4E}" type="presParOf" srcId="{8C00AE41-E75D-414B-8E68-CBE2BBEE19A4}" destId="{F329E49B-B232-4CFF-996A-0CF23A441D84}" srcOrd="0" destOrd="0" presId="urn:microsoft.com/office/officeart/2018/5/layout/IconCircleLabelList"/>
    <dgm:cxn modelId="{B20A89FF-1BF4-4742-A38A-3A359D34DDF6}" type="presParOf" srcId="{8C00AE41-E75D-414B-8E68-CBE2BBEE19A4}" destId="{B3C06AB2-E7C8-4673-93EF-501CD4AE9A6D}" srcOrd="1" destOrd="0" presId="urn:microsoft.com/office/officeart/2018/5/layout/IconCircleLabelList"/>
    <dgm:cxn modelId="{7C83B28C-00DD-4105-8EE2-41B3AC14A64A}" type="presParOf" srcId="{8C00AE41-E75D-414B-8E68-CBE2BBEE19A4}" destId="{F82D4A9C-3DAD-4A01-BA38-632E9A34E023}" srcOrd="2" destOrd="0" presId="urn:microsoft.com/office/officeart/2018/5/layout/IconCircleLabelList"/>
    <dgm:cxn modelId="{0C206342-BDDF-4BFA-9F94-14B12575D0A3}" type="presParOf" srcId="{8C00AE41-E75D-414B-8E68-CBE2BBEE19A4}" destId="{7079ABC7-B252-48DB-9586-77B7DA264432}" srcOrd="3" destOrd="0" presId="urn:microsoft.com/office/officeart/2018/5/layout/IconCircleLabelList"/>
    <dgm:cxn modelId="{F9DBA848-8F6B-44BF-B5D3-9327BED8726D}" type="presParOf" srcId="{D5214A4A-8E52-4474-8546-617F398FF15E}" destId="{A645497D-2C39-490A-BDC1-4D6F2A53E876}" srcOrd="5" destOrd="0" presId="urn:microsoft.com/office/officeart/2018/5/layout/IconCircleLabelList"/>
    <dgm:cxn modelId="{2152A2F4-8D32-4C1B-BD95-8481122CF359}" type="presParOf" srcId="{D5214A4A-8E52-4474-8546-617F398FF15E}" destId="{7FE0F55B-0BCA-474A-B81F-1AE45FE4D4DF}" srcOrd="6" destOrd="0" presId="urn:microsoft.com/office/officeart/2018/5/layout/IconCircleLabelList"/>
    <dgm:cxn modelId="{5B1911C7-1DC6-4C54-838A-028DDBC42BFD}" type="presParOf" srcId="{7FE0F55B-0BCA-474A-B81F-1AE45FE4D4DF}" destId="{F42EB90B-86B3-43C9-9C2D-F23006359EF3}" srcOrd="0" destOrd="0" presId="urn:microsoft.com/office/officeart/2018/5/layout/IconCircleLabelList"/>
    <dgm:cxn modelId="{49C74399-A7E7-49F3-A26B-C5B898D89F48}" type="presParOf" srcId="{7FE0F55B-0BCA-474A-B81F-1AE45FE4D4DF}" destId="{56657FBD-FCD9-4E05-9787-3A87F04FB884}" srcOrd="1" destOrd="0" presId="urn:microsoft.com/office/officeart/2018/5/layout/IconCircleLabelList"/>
    <dgm:cxn modelId="{4A5B1DED-05C1-4332-8AD5-15FF37F944C0}" type="presParOf" srcId="{7FE0F55B-0BCA-474A-B81F-1AE45FE4D4DF}" destId="{F8160690-FDD8-4D23-B11F-18119811B51A}" srcOrd="2" destOrd="0" presId="urn:microsoft.com/office/officeart/2018/5/layout/IconCircleLabelList"/>
    <dgm:cxn modelId="{820F3F32-D307-4554-841A-ACBCC5BB9BB8}" type="presParOf" srcId="{7FE0F55B-0BCA-474A-B81F-1AE45FE4D4DF}" destId="{60D4EC94-F593-4D30-B8B7-CA436C72FCEB}" srcOrd="3" destOrd="0" presId="urn:microsoft.com/office/officeart/2018/5/layout/IconCircleLabelList"/>
    <dgm:cxn modelId="{6A0E0967-8C10-4B96-AE14-DB65B291E9E5}" type="presParOf" srcId="{D5214A4A-8E52-4474-8546-617F398FF15E}" destId="{9C19DA3D-354A-407E-9E73-C6EFBD763B5B}" srcOrd="7" destOrd="0" presId="urn:microsoft.com/office/officeart/2018/5/layout/IconCircleLabelList"/>
    <dgm:cxn modelId="{9B921A49-55D6-499A-A4CD-7B9FDEDE0038}" type="presParOf" srcId="{D5214A4A-8E52-4474-8546-617F398FF15E}" destId="{5593F536-FAB5-481A-B615-BAD5F5A01BEE}" srcOrd="8" destOrd="0" presId="urn:microsoft.com/office/officeart/2018/5/layout/IconCircleLabelList"/>
    <dgm:cxn modelId="{D19ED1F0-C769-43CD-BAB4-ACECF3BC955A}" type="presParOf" srcId="{5593F536-FAB5-481A-B615-BAD5F5A01BEE}" destId="{452AE6E5-E83A-41E8-8FA0-EE9544032AF2}" srcOrd="0" destOrd="0" presId="urn:microsoft.com/office/officeart/2018/5/layout/IconCircleLabelList"/>
    <dgm:cxn modelId="{17922D8E-BC19-462E-AA0F-A9A6C9E43FC5}" type="presParOf" srcId="{5593F536-FAB5-481A-B615-BAD5F5A01BEE}" destId="{DB835FB2-69AD-428E-B98A-6232A1F63EC9}" srcOrd="1" destOrd="0" presId="urn:microsoft.com/office/officeart/2018/5/layout/IconCircleLabelList"/>
    <dgm:cxn modelId="{101CC7AD-BEF4-4C06-ADCE-6A70E46D2B44}" type="presParOf" srcId="{5593F536-FAB5-481A-B615-BAD5F5A01BEE}" destId="{231E8B28-EA17-4A7C-83AA-3FF57CF8A5D2}" srcOrd="2" destOrd="0" presId="urn:microsoft.com/office/officeart/2018/5/layout/IconCircleLabelList"/>
    <dgm:cxn modelId="{05DD8337-8129-40F9-B9BF-E5B37A256BA1}" type="presParOf" srcId="{5593F536-FAB5-481A-B615-BAD5F5A01BEE}" destId="{C1D2FF4E-FE5F-447A-A9C4-5593A6E4F651}" srcOrd="3" destOrd="0" presId="urn:microsoft.com/office/officeart/2018/5/layout/IconCircleLabelList"/>
    <dgm:cxn modelId="{C71B565F-51F9-4C92-B239-5C66D6309120}" type="presParOf" srcId="{D5214A4A-8E52-4474-8546-617F398FF15E}" destId="{D8CF0833-3F9B-4A4C-8905-E52B9D400C5D}" srcOrd="9" destOrd="0" presId="urn:microsoft.com/office/officeart/2018/5/layout/IconCircleLabelList"/>
    <dgm:cxn modelId="{D3C8B751-5ACF-460F-B5FD-1B62F6367E1A}" type="presParOf" srcId="{D5214A4A-8E52-4474-8546-617F398FF15E}" destId="{76E75C39-4DF1-404C-8F21-BF1DE4DAD921}" srcOrd="10" destOrd="0" presId="urn:microsoft.com/office/officeart/2018/5/layout/IconCircleLabelList"/>
    <dgm:cxn modelId="{B073AE2E-7A21-4A44-BA92-FDD2827437FE}" type="presParOf" srcId="{76E75C39-4DF1-404C-8F21-BF1DE4DAD921}" destId="{48E90268-7178-49B7-9730-06A30CA28439}" srcOrd="0" destOrd="0" presId="urn:microsoft.com/office/officeart/2018/5/layout/IconCircleLabelList"/>
    <dgm:cxn modelId="{DF896454-4D07-4176-B6C1-8C0B66DC7958}" type="presParOf" srcId="{76E75C39-4DF1-404C-8F21-BF1DE4DAD921}" destId="{04C3AF2D-F87C-435F-94DF-437BA0862FAD}" srcOrd="1" destOrd="0" presId="urn:microsoft.com/office/officeart/2018/5/layout/IconCircleLabelList"/>
    <dgm:cxn modelId="{07182286-25A2-4C85-8FF8-2892263E2CE3}" type="presParOf" srcId="{76E75C39-4DF1-404C-8F21-BF1DE4DAD921}" destId="{CC00E665-BEE4-4361-BDF1-A21752EC699C}" srcOrd="2" destOrd="0" presId="urn:microsoft.com/office/officeart/2018/5/layout/IconCircleLabelList"/>
    <dgm:cxn modelId="{C5411DD2-1AE4-4992-BD93-B4DF3419A0FA}" type="presParOf" srcId="{76E75C39-4DF1-404C-8F21-BF1DE4DAD921}" destId="{67C53AD5-34BE-4970-9FFC-B1C002DC0B36}" srcOrd="3" destOrd="0" presId="urn:microsoft.com/office/officeart/2018/5/layout/IconCircleLabelList"/>
    <dgm:cxn modelId="{966B5192-AF74-414D-9F55-F869EAD0E17B}" type="presParOf" srcId="{D5214A4A-8E52-4474-8546-617F398FF15E}" destId="{53C90579-AAF7-48B5-9463-8D798E7E0689}" srcOrd="11" destOrd="0" presId="urn:microsoft.com/office/officeart/2018/5/layout/IconCircleLabelList"/>
    <dgm:cxn modelId="{0D6C49EE-9B25-4653-8227-6253A2667804}" type="presParOf" srcId="{D5214A4A-8E52-4474-8546-617F398FF15E}" destId="{1BF75C34-E671-4133-AF9D-022D1A9565D2}" srcOrd="12" destOrd="0" presId="urn:microsoft.com/office/officeart/2018/5/layout/IconCircleLabelList"/>
    <dgm:cxn modelId="{C129DD26-D785-45A8-929D-1E7179FF5343}" type="presParOf" srcId="{1BF75C34-E671-4133-AF9D-022D1A9565D2}" destId="{1EB14AD7-9C66-4043-9742-3D273445420A}" srcOrd="0" destOrd="0" presId="urn:microsoft.com/office/officeart/2018/5/layout/IconCircleLabelList"/>
    <dgm:cxn modelId="{CC1C2AD8-7AAA-4E2D-BA4E-2DA3F30673B9}" type="presParOf" srcId="{1BF75C34-E671-4133-AF9D-022D1A9565D2}" destId="{5738A429-E4A3-47EA-931C-655B27881AEC}" srcOrd="1" destOrd="0" presId="urn:microsoft.com/office/officeart/2018/5/layout/IconCircleLabelList"/>
    <dgm:cxn modelId="{8C4D7714-CA89-4BF9-9016-8AE490E78801}" type="presParOf" srcId="{1BF75C34-E671-4133-AF9D-022D1A9565D2}" destId="{84E1C05C-35D1-407A-9FFE-1043F7634CED}" srcOrd="2" destOrd="0" presId="urn:microsoft.com/office/officeart/2018/5/layout/IconCircleLabelList"/>
    <dgm:cxn modelId="{72B9F7D8-215A-4AFF-8FC5-293706D7EE3A}" type="presParOf" srcId="{1BF75C34-E671-4133-AF9D-022D1A9565D2}" destId="{31709549-1AC3-47F8-94C1-04A72DB2AB39}" srcOrd="3" destOrd="0" presId="urn:microsoft.com/office/officeart/2018/5/layout/IconCircleLabelList"/>
    <dgm:cxn modelId="{9CF4067C-CE99-40DA-B5E5-27E5DEBFED65}" type="presParOf" srcId="{D5214A4A-8E52-4474-8546-617F398FF15E}" destId="{3AB67286-605C-4B3B-AC89-9609B9BCA0A6}" srcOrd="13" destOrd="0" presId="urn:microsoft.com/office/officeart/2018/5/layout/IconCircleLabelList"/>
    <dgm:cxn modelId="{1DD6D577-1365-4DF2-AC07-1C6A9520250B}" type="presParOf" srcId="{D5214A4A-8E52-4474-8546-617F398FF15E}" destId="{C920691C-09B3-434D-B743-E437CADF26C7}" srcOrd="14" destOrd="0" presId="urn:microsoft.com/office/officeart/2018/5/layout/IconCircleLabelList"/>
    <dgm:cxn modelId="{7C330F9E-75D4-4EF6-A388-0861E00A1761}" type="presParOf" srcId="{C920691C-09B3-434D-B743-E437CADF26C7}" destId="{C20520E2-512E-47B6-BC6B-6C2934A0B40D}" srcOrd="0" destOrd="0" presId="urn:microsoft.com/office/officeart/2018/5/layout/IconCircleLabelList"/>
    <dgm:cxn modelId="{BBA87718-1CC8-4799-8D98-A38D9592FE4A}" type="presParOf" srcId="{C920691C-09B3-434D-B743-E437CADF26C7}" destId="{CC6B3522-B034-4003-AE21-31334923CFBE}" srcOrd="1" destOrd="0" presId="urn:microsoft.com/office/officeart/2018/5/layout/IconCircleLabelList"/>
    <dgm:cxn modelId="{E85889D8-2CE5-429B-B508-B7C50B5A2853}" type="presParOf" srcId="{C920691C-09B3-434D-B743-E437CADF26C7}" destId="{1AAC0950-0D09-416E-B28E-BBFB9A10D027}" srcOrd="2" destOrd="0" presId="urn:microsoft.com/office/officeart/2018/5/layout/IconCircleLabelList"/>
    <dgm:cxn modelId="{77BA59C4-C317-4D9E-88A2-64AFDC4282FA}" type="presParOf" srcId="{C920691C-09B3-434D-B743-E437CADF26C7}" destId="{510B53E0-5570-414D-B9EC-39FF1469DFC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E17327-3962-4D57-A531-6FDDF2F53F81}"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FA8C2BD8-EF4D-493F-954D-BAE97202B710}">
      <dgm:prSet/>
      <dgm:spPr/>
      <dgm:t>
        <a:bodyPr/>
        <a:lstStyle/>
        <a:p>
          <a:r>
            <a:rPr lang="en-US"/>
            <a:t>At this point in time, the answer is “No”</a:t>
          </a:r>
        </a:p>
      </dgm:t>
    </dgm:pt>
    <dgm:pt modelId="{03D85538-6247-45A1-91F2-DE2F6D65013B}" type="parTrans" cxnId="{4DC29DFA-B316-4519-B0A8-34020E188962}">
      <dgm:prSet/>
      <dgm:spPr/>
      <dgm:t>
        <a:bodyPr/>
        <a:lstStyle/>
        <a:p>
          <a:endParaRPr lang="en-US"/>
        </a:p>
      </dgm:t>
    </dgm:pt>
    <dgm:pt modelId="{84A6F124-8904-489D-8E65-630BE7832AD2}" type="sibTrans" cxnId="{4DC29DFA-B316-4519-B0A8-34020E188962}">
      <dgm:prSet/>
      <dgm:spPr/>
      <dgm:t>
        <a:bodyPr/>
        <a:lstStyle/>
        <a:p>
          <a:endParaRPr lang="en-US"/>
        </a:p>
      </dgm:t>
    </dgm:pt>
    <dgm:pt modelId="{37AE389E-0F6F-46FB-8FB0-33F849287622}">
      <dgm:prSet/>
      <dgm:spPr/>
      <dgm:t>
        <a:bodyPr/>
        <a:lstStyle/>
        <a:p>
          <a:r>
            <a:rPr lang="en-US"/>
            <a:t>But there may come a time where this decision may change</a:t>
          </a:r>
        </a:p>
      </dgm:t>
    </dgm:pt>
    <dgm:pt modelId="{70CB0C2E-A5BF-48AA-8A59-DBCE8DD2C8E5}" type="parTrans" cxnId="{ED77FD1D-66B2-49A4-8A99-5C306B9DAC83}">
      <dgm:prSet/>
      <dgm:spPr/>
      <dgm:t>
        <a:bodyPr/>
        <a:lstStyle/>
        <a:p>
          <a:endParaRPr lang="en-US"/>
        </a:p>
      </dgm:t>
    </dgm:pt>
    <dgm:pt modelId="{FB104801-000E-4368-A691-3CD9BF6B740A}" type="sibTrans" cxnId="{ED77FD1D-66B2-49A4-8A99-5C306B9DAC83}">
      <dgm:prSet/>
      <dgm:spPr/>
      <dgm:t>
        <a:bodyPr/>
        <a:lstStyle/>
        <a:p>
          <a:endParaRPr lang="en-US"/>
        </a:p>
      </dgm:t>
    </dgm:pt>
    <dgm:pt modelId="{709C99C6-432A-4474-980F-164842CBE3AC}">
      <dgm:prSet/>
      <dgm:spPr/>
      <dgm:t>
        <a:bodyPr/>
        <a:lstStyle/>
        <a:p>
          <a:r>
            <a:rPr lang="en-US"/>
            <a:t>This is a school district policy that applies to every student K-12</a:t>
          </a:r>
        </a:p>
      </dgm:t>
    </dgm:pt>
    <dgm:pt modelId="{90FB581D-4380-4595-B5D0-99C2461B8B2A}" type="parTrans" cxnId="{ABBDAC46-EF4E-485E-A0EF-FDA8EB218C0E}">
      <dgm:prSet/>
      <dgm:spPr/>
      <dgm:t>
        <a:bodyPr/>
        <a:lstStyle/>
        <a:p>
          <a:endParaRPr lang="en-US"/>
        </a:p>
      </dgm:t>
    </dgm:pt>
    <dgm:pt modelId="{1B819881-55D2-49ED-A600-5E8D8A0D9D99}" type="sibTrans" cxnId="{ABBDAC46-EF4E-485E-A0EF-FDA8EB218C0E}">
      <dgm:prSet/>
      <dgm:spPr/>
      <dgm:t>
        <a:bodyPr/>
        <a:lstStyle/>
        <a:p>
          <a:endParaRPr lang="en-US"/>
        </a:p>
      </dgm:t>
    </dgm:pt>
    <dgm:pt modelId="{2B537B7F-EDDA-42E1-943E-B7A45FB7BEB6}">
      <dgm:prSet/>
      <dgm:spPr/>
      <dgm:t>
        <a:bodyPr/>
        <a:lstStyle/>
        <a:p>
          <a:r>
            <a:rPr lang="en-US"/>
            <a:t>Online privacy and the safety of your private information is what is most important</a:t>
          </a:r>
        </a:p>
      </dgm:t>
    </dgm:pt>
    <dgm:pt modelId="{83CA5049-84D3-4377-9E6B-232AD81D7526}" type="parTrans" cxnId="{B6C81F12-4601-45A3-84DD-9C5E44D84327}">
      <dgm:prSet/>
      <dgm:spPr/>
      <dgm:t>
        <a:bodyPr/>
        <a:lstStyle/>
        <a:p>
          <a:endParaRPr lang="en-US"/>
        </a:p>
      </dgm:t>
    </dgm:pt>
    <dgm:pt modelId="{1C1ACC6C-4F3B-43F7-B8E9-5A46CB8D1D29}" type="sibTrans" cxnId="{B6C81F12-4601-45A3-84DD-9C5E44D84327}">
      <dgm:prSet/>
      <dgm:spPr/>
      <dgm:t>
        <a:bodyPr/>
        <a:lstStyle/>
        <a:p>
          <a:endParaRPr lang="en-US"/>
        </a:p>
      </dgm:t>
    </dgm:pt>
    <dgm:pt modelId="{2F90CD47-DADE-45A3-A73B-2CDBB7B47C51}">
      <dgm:prSet/>
      <dgm:spPr/>
      <dgm:t>
        <a:bodyPr/>
        <a:lstStyle/>
        <a:p>
          <a:r>
            <a:rPr lang="en-US"/>
            <a:t>AI systems currently keep all the information you give it (your log-in information, search terms, and modifications)</a:t>
          </a:r>
        </a:p>
      </dgm:t>
    </dgm:pt>
    <dgm:pt modelId="{5C696FC0-93FA-4D84-B611-BEEF884F9432}" type="parTrans" cxnId="{8462B06E-312D-4A4F-9326-6DC614311030}">
      <dgm:prSet/>
      <dgm:spPr/>
      <dgm:t>
        <a:bodyPr/>
        <a:lstStyle/>
        <a:p>
          <a:endParaRPr lang="en-US"/>
        </a:p>
      </dgm:t>
    </dgm:pt>
    <dgm:pt modelId="{92029B62-19F0-47F0-96FD-D17B09782E36}" type="sibTrans" cxnId="{8462B06E-312D-4A4F-9326-6DC614311030}">
      <dgm:prSet/>
      <dgm:spPr/>
      <dgm:t>
        <a:bodyPr/>
        <a:lstStyle/>
        <a:p>
          <a:endParaRPr lang="en-US"/>
        </a:p>
      </dgm:t>
    </dgm:pt>
    <dgm:pt modelId="{5C711DDE-184F-403C-AA92-D9A83D4A3C08}">
      <dgm:prSet/>
      <dgm:spPr/>
      <dgm:t>
        <a:bodyPr/>
        <a:lstStyle/>
        <a:p>
          <a:r>
            <a:rPr lang="en-US" dirty="0"/>
            <a:t>Always get permission from your family before using AI</a:t>
          </a:r>
        </a:p>
      </dgm:t>
    </dgm:pt>
    <dgm:pt modelId="{05D6421C-65B5-4D5C-8303-A20898037D38}" type="parTrans" cxnId="{264E618C-2049-4C94-9280-DAB129396381}">
      <dgm:prSet/>
      <dgm:spPr/>
      <dgm:t>
        <a:bodyPr/>
        <a:lstStyle/>
        <a:p>
          <a:endParaRPr lang="en-US"/>
        </a:p>
      </dgm:t>
    </dgm:pt>
    <dgm:pt modelId="{A5F87B3E-59C8-43EE-A92D-D661CC2FE000}" type="sibTrans" cxnId="{264E618C-2049-4C94-9280-DAB129396381}">
      <dgm:prSet/>
      <dgm:spPr/>
      <dgm:t>
        <a:bodyPr/>
        <a:lstStyle/>
        <a:p>
          <a:endParaRPr lang="en-US"/>
        </a:p>
      </dgm:t>
    </dgm:pt>
    <dgm:pt modelId="{159F0552-87A9-4F40-B6BA-6993DA383FF7}">
      <dgm:prSet/>
      <dgm:spPr/>
      <dgm:t>
        <a:bodyPr/>
        <a:lstStyle/>
        <a:p>
          <a:r>
            <a:rPr lang="en-US" dirty="0"/>
            <a:t>Mrs. Yang is happy to talk to your families about AI and how it can be used responsibly </a:t>
          </a:r>
          <a:r>
            <a:rPr lang="en-US" dirty="0">
              <a:sym typeface="Wingdings" panose="05000000000000000000" pitchFamily="2" charset="2"/>
            </a:rPr>
            <a:t></a:t>
          </a:r>
          <a:endParaRPr lang="en-US" dirty="0"/>
        </a:p>
      </dgm:t>
    </dgm:pt>
    <dgm:pt modelId="{358CD51C-AF28-4A93-909D-44CD0CCFA344}" type="parTrans" cxnId="{2F894457-E70D-42B1-BFC2-5A62078C2C0C}">
      <dgm:prSet/>
      <dgm:spPr/>
      <dgm:t>
        <a:bodyPr/>
        <a:lstStyle/>
        <a:p>
          <a:endParaRPr lang="en-US"/>
        </a:p>
      </dgm:t>
    </dgm:pt>
    <dgm:pt modelId="{45919E47-FF1C-4D27-B8ED-1D4234540699}" type="sibTrans" cxnId="{2F894457-E70D-42B1-BFC2-5A62078C2C0C}">
      <dgm:prSet/>
      <dgm:spPr/>
      <dgm:t>
        <a:bodyPr/>
        <a:lstStyle/>
        <a:p>
          <a:endParaRPr lang="en-US"/>
        </a:p>
      </dgm:t>
    </dgm:pt>
    <dgm:pt modelId="{49BDB6F6-CA21-447E-8047-B56616E63242}" type="pres">
      <dgm:prSet presAssocID="{95E17327-3962-4D57-A531-6FDDF2F53F81}" presName="linear" presStyleCnt="0">
        <dgm:presLayoutVars>
          <dgm:dir/>
          <dgm:animLvl val="lvl"/>
          <dgm:resizeHandles val="exact"/>
        </dgm:presLayoutVars>
      </dgm:prSet>
      <dgm:spPr/>
    </dgm:pt>
    <dgm:pt modelId="{7AEB780E-E1D6-45AD-97E7-CF62DB91654C}" type="pres">
      <dgm:prSet presAssocID="{FA8C2BD8-EF4D-493F-954D-BAE97202B710}" presName="parentLin" presStyleCnt="0"/>
      <dgm:spPr/>
    </dgm:pt>
    <dgm:pt modelId="{D5FEFA77-7A90-4F59-BA92-6838BFC2EAF3}" type="pres">
      <dgm:prSet presAssocID="{FA8C2BD8-EF4D-493F-954D-BAE97202B710}" presName="parentLeftMargin" presStyleLbl="node1" presStyleIdx="0" presStyleCnt="2"/>
      <dgm:spPr/>
    </dgm:pt>
    <dgm:pt modelId="{D32FC3E2-AC15-4D11-9930-5CE3AE95270D}" type="pres">
      <dgm:prSet presAssocID="{FA8C2BD8-EF4D-493F-954D-BAE97202B710}" presName="parentText" presStyleLbl="node1" presStyleIdx="0" presStyleCnt="2">
        <dgm:presLayoutVars>
          <dgm:chMax val="0"/>
          <dgm:bulletEnabled val="1"/>
        </dgm:presLayoutVars>
      </dgm:prSet>
      <dgm:spPr/>
    </dgm:pt>
    <dgm:pt modelId="{62D746D9-E225-44FA-84AC-4F99706D4B0A}" type="pres">
      <dgm:prSet presAssocID="{FA8C2BD8-EF4D-493F-954D-BAE97202B710}" presName="negativeSpace" presStyleCnt="0"/>
      <dgm:spPr/>
    </dgm:pt>
    <dgm:pt modelId="{4231792D-72BB-41F9-BDEF-F265A50BA8D4}" type="pres">
      <dgm:prSet presAssocID="{FA8C2BD8-EF4D-493F-954D-BAE97202B710}" presName="childText" presStyleLbl="conFgAcc1" presStyleIdx="0" presStyleCnt="2">
        <dgm:presLayoutVars>
          <dgm:bulletEnabled val="1"/>
        </dgm:presLayoutVars>
      </dgm:prSet>
      <dgm:spPr/>
    </dgm:pt>
    <dgm:pt modelId="{A450EF80-D387-4F96-AD6F-DB9C9E1EE834}" type="pres">
      <dgm:prSet presAssocID="{84A6F124-8904-489D-8E65-630BE7832AD2}" presName="spaceBetweenRectangles" presStyleCnt="0"/>
      <dgm:spPr/>
    </dgm:pt>
    <dgm:pt modelId="{8FA60778-B550-4927-BC04-9AFA42EE6601}" type="pres">
      <dgm:prSet presAssocID="{5C711DDE-184F-403C-AA92-D9A83D4A3C08}" presName="parentLin" presStyleCnt="0"/>
      <dgm:spPr/>
    </dgm:pt>
    <dgm:pt modelId="{9EE32FD8-E6D7-421A-8286-1D2E2382E1A8}" type="pres">
      <dgm:prSet presAssocID="{5C711DDE-184F-403C-AA92-D9A83D4A3C08}" presName="parentLeftMargin" presStyleLbl="node1" presStyleIdx="0" presStyleCnt="2"/>
      <dgm:spPr/>
    </dgm:pt>
    <dgm:pt modelId="{080C99DB-F50D-4968-9660-947B57EF207E}" type="pres">
      <dgm:prSet presAssocID="{5C711DDE-184F-403C-AA92-D9A83D4A3C08}" presName="parentText" presStyleLbl="node1" presStyleIdx="1" presStyleCnt="2">
        <dgm:presLayoutVars>
          <dgm:chMax val="0"/>
          <dgm:bulletEnabled val="1"/>
        </dgm:presLayoutVars>
      </dgm:prSet>
      <dgm:spPr/>
    </dgm:pt>
    <dgm:pt modelId="{B20995F7-8E2F-49E5-954F-DD709B1D43B3}" type="pres">
      <dgm:prSet presAssocID="{5C711DDE-184F-403C-AA92-D9A83D4A3C08}" presName="negativeSpace" presStyleCnt="0"/>
      <dgm:spPr/>
    </dgm:pt>
    <dgm:pt modelId="{F9D704A2-D91A-4C4B-A47F-428BC1E3018E}" type="pres">
      <dgm:prSet presAssocID="{5C711DDE-184F-403C-AA92-D9A83D4A3C08}" presName="childText" presStyleLbl="conFgAcc1" presStyleIdx="1" presStyleCnt="2">
        <dgm:presLayoutVars>
          <dgm:bulletEnabled val="1"/>
        </dgm:presLayoutVars>
      </dgm:prSet>
      <dgm:spPr/>
    </dgm:pt>
  </dgm:ptLst>
  <dgm:cxnLst>
    <dgm:cxn modelId="{766E8301-434D-4010-A11B-8E66755D501F}" type="presOf" srcId="{159F0552-87A9-4F40-B6BA-6993DA383FF7}" destId="{F9D704A2-D91A-4C4B-A47F-428BC1E3018E}" srcOrd="0" destOrd="0" presId="urn:microsoft.com/office/officeart/2005/8/layout/list1"/>
    <dgm:cxn modelId="{B6C81F12-4601-45A3-84DD-9C5E44D84327}" srcId="{FA8C2BD8-EF4D-493F-954D-BAE97202B710}" destId="{2B537B7F-EDDA-42E1-943E-B7A45FB7BEB6}" srcOrd="2" destOrd="0" parTransId="{83CA5049-84D3-4377-9E6B-232AD81D7526}" sibTransId="{1C1ACC6C-4F3B-43F7-B8E9-5A46CB8D1D29}"/>
    <dgm:cxn modelId="{ED77FD1D-66B2-49A4-8A99-5C306B9DAC83}" srcId="{FA8C2BD8-EF4D-493F-954D-BAE97202B710}" destId="{37AE389E-0F6F-46FB-8FB0-33F849287622}" srcOrd="0" destOrd="0" parTransId="{70CB0C2E-A5BF-48AA-8A59-DBCE8DD2C8E5}" sibTransId="{FB104801-000E-4368-A691-3CD9BF6B740A}"/>
    <dgm:cxn modelId="{ABBDAC46-EF4E-485E-A0EF-FDA8EB218C0E}" srcId="{FA8C2BD8-EF4D-493F-954D-BAE97202B710}" destId="{709C99C6-432A-4474-980F-164842CBE3AC}" srcOrd="1" destOrd="0" parTransId="{90FB581D-4380-4595-B5D0-99C2461B8B2A}" sibTransId="{1B819881-55D2-49ED-A600-5E8D8A0D9D99}"/>
    <dgm:cxn modelId="{8462B06E-312D-4A4F-9326-6DC614311030}" srcId="{2B537B7F-EDDA-42E1-943E-B7A45FB7BEB6}" destId="{2F90CD47-DADE-45A3-A73B-2CDBB7B47C51}" srcOrd="0" destOrd="0" parTransId="{5C696FC0-93FA-4D84-B611-BEEF884F9432}" sibTransId="{92029B62-19F0-47F0-96FD-D17B09782E36}"/>
    <dgm:cxn modelId="{5F985976-1B36-44B1-AF5C-579BF8B2E3BE}" type="presOf" srcId="{5C711DDE-184F-403C-AA92-D9A83D4A3C08}" destId="{9EE32FD8-E6D7-421A-8286-1D2E2382E1A8}" srcOrd="0" destOrd="0" presId="urn:microsoft.com/office/officeart/2005/8/layout/list1"/>
    <dgm:cxn modelId="{2F894457-E70D-42B1-BFC2-5A62078C2C0C}" srcId="{5C711DDE-184F-403C-AA92-D9A83D4A3C08}" destId="{159F0552-87A9-4F40-B6BA-6993DA383FF7}" srcOrd="0" destOrd="0" parTransId="{358CD51C-AF28-4A93-909D-44CD0CCFA344}" sibTransId="{45919E47-FF1C-4D27-B8ED-1D4234540699}"/>
    <dgm:cxn modelId="{4A4C9B8B-D578-4FD9-AFA5-A3B9C2693BA2}" type="presOf" srcId="{2F90CD47-DADE-45A3-A73B-2CDBB7B47C51}" destId="{4231792D-72BB-41F9-BDEF-F265A50BA8D4}" srcOrd="0" destOrd="3" presId="urn:microsoft.com/office/officeart/2005/8/layout/list1"/>
    <dgm:cxn modelId="{264E618C-2049-4C94-9280-DAB129396381}" srcId="{95E17327-3962-4D57-A531-6FDDF2F53F81}" destId="{5C711DDE-184F-403C-AA92-D9A83D4A3C08}" srcOrd="1" destOrd="0" parTransId="{05D6421C-65B5-4D5C-8303-A20898037D38}" sibTransId="{A5F87B3E-59C8-43EE-A92D-D661CC2FE000}"/>
    <dgm:cxn modelId="{061A858D-EEF7-4C5F-953C-49E204ED969B}" type="presOf" srcId="{95E17327-3962-4D57-A531-6FDDF2F53F81}" destId="{49BDB6F6-CA21-447E-8047-B56616E63242}" srcOrd="0" destOrd="0" presId="urn:microsoft.com/office/officeart/2005/8/layout/list1"/>
    <dgm:cxn modelId="{339C7F92-5C5E-4E1A-8E09-B7EA49E35496}" type="presOf" srcId="{2B537B7F-EDDA-42E1-943E-B7A45FB7BEB6}" destId="{4231792D-72BB-41F9-BDEF-F265A50BA8D4}" srcOrd="0" destOrd="2" presId="urn:microsoft.com/office/officeart/2005/8/layout/list1"/>
    <dgm:cxn modelId="{5F8CDDAB-4A1E-47BE-88DD-E7AC81CD4729}" type="presOf" srcId="{FA8C2BD8-EF4D-493F-954D-BAE97202B710}" destId="{D5FEFA77-7A90-4F59-BA92-6838BFC2EAF3}" srcOrd="0" destOrd="0" presId="urn:microsoft.com/office/officeart/2005/8/layout/list1"/>
    <dgm:cxn modelId="{EA8156BD-ACC6-4F87-8391-25C4F873C5BB}" type="presOf" srcId="{709C99C6-432A-4474-980F-164842CBE3AC}" destId="{4231792D-72BB-41F9-BDEF-F265A50BA8D4}" srcOrd="0" destOrd="1" presId="urn:microsoft.com/office/officeart/2005/8/layout/list1"/>
    <dgm:cxn modelId="{4F6457BD-982A-48A7-90AF-8610EBB3746F}" type="presOf" srcId="{5C711DDE-184F-403C-AA92-D9A83D4A3C08}" destId="{080C99DB-F50D-4968-9660-947B57EF207E}" srcOrd="1" destOrd="0" presId="urn:microsoft.com/office/officeart/2005/8/layout/list1"/>
    <dgm:cxn modelId="{415E87C1-AB91-45A3-852F-EB58685204D0}" type="presOf" srcId="{FA8C2BD8-EF4D-493F-954D-BAE97202B710}" destId="{D32FC3E2-AC15-4D11-9930-5CE3AE95270D}" srcOrd="1" destOrd="0" presId="urn:microsoft.com/office/officeart/2005/8/layout/list1"/>
    <dgm:cxn modelId="{11201ED3-5CDF-4E06-B842-6E4364437D0F}" type="presOf" srcId="{37AE389E-0F6F-46FB-8FB0-33F849287622}" destId="{4231792D-72BB-41F9-BDEF-F265A50BA8D4}" srcOrd="0" destOrd="0" presId="urn:microsoft.com/office/officeart/2005/8/layout/list1"/>
    <dgm:cxn modelId="{4DC29DFA-B316-4519-B0A8-34020E188962}" srcId="{95E17327-3962-4D57-A531-6FDDF2F53F81}" destId="{FA8C2BD8-EF4D-493F-954D-BAE97202B710}" srcOrd="0" destOrd="0" parTransId="{03D85538-6247-45A1-91F2-DE2F6D65013B}" sibTransId="{84A6F124-8904-489D-8E65-630BE7832AD2}"/>
    <dgm:cxn modelId="{094712EC-251E-4F2E-B946-F50827AFF2EC}" type="presParOf" srcId="{49BDB6F6-CA21-447E-8047-B56616E63242}" destId="{7AEB780E-E1D6-45AD-97E7-CF62DB91654C}" srcOrd="0" destOrd="0" presId="urn:microsoft.com/office/officeart/2005/8/layout/list1"/>
    <dgm:cxn modelId="{53AA5D41-2771-4B1E-953E-6053D0E2D412}" type="presParOf" srcId="{7AEB780E-E1D6-45AD-97E7-CF62DB91654C}" destId="{D5FEFA77-7A90-4F59-BA92-6838BFC2EAF3}" srcOrd="0" destOrd="0" presId="urn:microsoft.com/office/officeart/2005/8/layout/list1"/>
    <dgm:cxn modelId="{F7E5558E-E44C-4FF9-97A6-7B01C14E70B5}" type="presParOf" srcId="{7AEB780E-E1D6-45AD-97E7-CF62DB91654C}" destId="{D32FC3E2-AC15-4D11-9930-5CE3AE95270D}" srcOrd="1" destOrd="0" presId="urn:microsoft.com/office/officeart/2005/8/layout/list1"/>
    <dgm:cxn modelId="{120AC19F-3E99-4438-956E-57303707C2B0}" type="presParOf" srcId="{49BDB6F6-CA21-447E-8047-B56616E63242}" destId="{62D746D9-E225-44FA-84AC-4F99706D4B0A}" srcOrd="1" destOrd="0" presId="urn:microsoft.com/office/officeart/2005/8/layout/list1"/>
    <dgm:cxn modelId="{B2BF1963-52CA-42C7-AF10-4B3C8DFD6CFF}" type="presParOf" srcId="{49BDB6F6-CA21-447E-8047-B56616E63242}" destId="{4231792D-72BB-41F9-BDEF-F265A50BA8D4}" srcOrd="2" destOrd="0" presId="urn:microsoft.com/office/officeart/2005/8/layout/list1"/>
    <dgm:cxn modelId="{ECA2F054-55AB-4DD4-B11B-DD671B049A81}" type="presParOf" srcId="{49BDB6F6-CA21-447E-8047-B56616E63242}" destId="{A450EF80-D387-4F96-AD6F-DB9C9E1EE834}" srcOrd="3" destOrd="0" presId="urn:microsoft.com/office/officeart/2005/8/layout/list1"/>
    <dgm:cxn modelId="{C7C37833-CEFC-46B2-875C-215CED3392B4}" type="presParOf" srcId="{49BDB6F6-CA21-447E-8047-B56616E63242}" destId="{8FA60778-B550-4927-BC04-9AFA42EE6601}" srcOrd="4" destOrd="0" presId="urn:microsoft.com/office/officeart/2005/8/layout/list1"/>
    <dgm:cxn modelId="{F8127D42-D1E5-4399-A5D3-EE97F0BA5C51}" type="presParOf" srcId="{8FA60778-B550-4927-BC04-9AFA42EE6601}" destId="{9EE32FD8-E6D7-421A-8286-1D2E2382E1A8}" srcOrd="0" destOrd="0" presId="urn:microsoft.com/office/officeart/2005/8/layout/list1"/>
    <dgm:cxn modelId="{2F532961-B0AD-4BA9-9AA4-36C5F4924A1C}" type="presParOf" srcId="{8FA60778-B550-4927-BC04-9AFA42EE6601}" destId="{080C99DB-F50D-4968-9660-947B57EF207E}" srcOrd="1" destOrd="0" presId="urn:microsoft.com/office/officeart/2005/8/layout/list1"/>
    <dgm:cxn modelId="{7BD7CDA7-8861-49AC-B16D-35503B38DBF1}" type="presParOf" srcId="{49BDB6F6-CA21-447E-8047-B56616E63242}" destId="{B20995F7-8E2F-49E5-954F-DD709B1D43B3}" srcOrd="5" destOrd="0" presId="urn:microsoft.com/office/officeart/2005/8/layout/list1"/>
    <dgm:cxn modelId="{8E5247DA-3E49-4C19-869D-B4C090C134D3}" type="presParOf" srcId="{49BDB6F6-CA21-447E-8047-B56616E63242}" destId="{F9D704A2-D91A-4C4B-A47F-428BC1E3018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7716A-6CC3-4289-AD35-29CABB849835}">
      <dsp:nvSpPr>
        <dsp:cNvPr id="0" name=""/>
        <dsp:cNvSpPr/>
      </dsp:nvSpPr>
      <dsp:spPr>
        <a:xfrm>
          <a:off x="334178" y="211"/>
          <a:ext cx="965039" cy="96503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339C75-8006-4CC3-888C-6ED08B15ABB8}">
      <dsp:nvSpPr>
        <dsp:cNvPr id="0" name=""/>
        <dsp:cNvSpPr/>
      </dsp:nvSpPr>
      <dsp:spPr>
        <a:xfrm>
          <a:off x="539842" y="205875"/>
          <a:ext cx="553710" cy="553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494C57-D648-4E91-84FB-0D63FC03774E}">
      <dsp:nvSpPr>
        <dsp:cNvPr id="0" name=""/>
        <dsp:cNvSpPr/>
      </dsp:nvSpPr>
      <dsp:spPr>
        <a:xfrm>
          <a:off x="25682"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Ask for help learning about something you’re interested in?</a:t>
          </a:r>
        </a:p>
      </dsp:txBody>
      <dsp:txXfrm>
        <a:off x="25682" y="1265836"/>
        <a:ext cx="1582031" cy="632812"/>
      </dsp:txXfrm>
    </dsp:sp>
    <dsp:sp modelId="{DC222227-F704-4902-B198-65BD6C13A418}">
      <dsp:nvSpPr>
        <dsp:cNvPr id="0" name=""/>
        <dsp:cNvSpPr/>
      </dsp:nvSpPr>
      <dsp:spPr>
        <a:xfrm>
          <a:off x="2193064" y="211"/>
          <a:ext cx="965039" cy="96503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FA012B-B39B-406F-A3D6-7B7E9EE725FF}">
      <dsp:nvSpPr>
        <dsp:cNvPr id="0" name=""/>
        <dsp:cNvSpPr/>
      </dsp:nvSpPr>
      <dsp:spPr>
        <a:xfrm>
          <a:off x="2398728" y="205875"/>
          <a:ext cx="553710" cy="5537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E06F9C-EADB-427D-B7D0-26F065C25C99}">
      <dsp:nvSpPr>
        <dsp:cNvPr id="0" name=""/>
        <dsp:cNvSpPr/>
      </dsp:nvSpPr>
      <dsp:spPr>
        <a:xfrm>
          <a:off x="1884568"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kern="1200"/>
            <a:t>Write a story and you tell your teacher you made it by yourself?</a:t>
          </a:r>
          <a:endParaRPr lang="en-US" sz="1100" kern="1200"/>
        </a:p>
      </dsp:txBody>
      <dsp:txXfrm>
        <a:off x="1884568" y="1265836"/>
        <a:ext cx="1582031" cy="632812"/>
      </dsp:txXfrm>
    </dsp:sp>
    <dsp:sp modelId="{F329E49B-B232-4CFF-996A-0CF23A441D84}">
      <dsp:nvSpPr>
        <dsp:cNvPr id="0" name=""/>
        <dsp:cNvSpPr/>
      </dsp:nvSpPr>
      <dsp:spPr>
        <a:xfrm>
          <a:off x="4051951" y="211"/>
          <a:ext cx="965039" cy="96503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C06AB2-E7C8-4673-93EF-501CD4AE9A6D}">
      <dsp:nvSpPr>
        <dsp:cNvPr id="0" name=""/>
        <dsp:cNvSpPr/>
      </dsp:nvSpPr>
      <dsp:spPr>
        <a:xfrm>
          <a:off x="4257615" y="205875"/>
          <a:ext cx="553710" cy="5537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79ABC7-B252-48DB-9586-77B7DA264432}">
      <dsp:nvSpPr>
        <dsp:cNvPr id="0" name=""/>
        <dsp:cNvSpPr/>
      </dsp:nvSpPr>
      <dsp:spPr>
        <a:xfrm>
          <a:off x="3743455"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kern="1200"/>
            <a:t>Make art for you and you tell everyone you made it by yourself?</a:t>
          </a:r>
          <a:endParaRPr lang="en-US" sz="1100" kern="1200"/>
        </a:p>
      </dsp:txBody>
      <dsp:txXfrm>
        <a:off x="3743455" y="1265836"/>
        <a:ext cx="1582031" cy="632812"/>
      </dsp:txXfrm>
    </dsp:sp>
    <dsp:sp modelId="{F42EB90B-86B3-43C9-9C2D-F23006359EF3}">
      <dsp:nvSpPr>
        <dsp:cNvPr id="0" name=""/>
        <dsp:cNvSpPr/>
      </dsp:nvSpPr>
      <dsp:spPr>
        <a:xfrm>
          <a:off x="5910838" y="211"/>
          <a:ext cx="965039" cy="96503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657FBD-FCD9-4E05-9787-3A87F04FB884}">
      <dsp:nvSpPr>
        <dsp:cNvPr id="0" name=""/>
        <dsp:cNvSpPr/>
      </dsp:nvSpPr>
      <dsp:spPr>
        <a:xfrm>
          <a:off x="6116502" y="205875"/>
          <a:ext cx="553710" cy="5537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D4EC94-F593-4D30-B8B7-CA436C72FCEB}">
      <dsp:nvSpPr>
        <dsp:cNvPr id="0" name=""/>
        <dsp:cNvSpPr/>
      </dsp:nvSpPr>
      <dsp:spPr>
        <a:xfrm>
          <a:off x="5602342"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kern="1200"/>
            <a:t>Make silly pictures of animals with mixed up body parts</a:t>
          </a:r>
          <a:endParaRPr lang="en-US" sz="1100" kern="1200"/>
        </a:p>
      </dsp:txBody>
      <dsp:txXfrm>
        <a:off x="5602342" y="1265836"/>
        <a:ext cx="1582031" cy="632812"/>
      </dsp:txXfrm>
    </dsp:sp>
    <dsp:sp modelId="{452AE6E5-E83A-41E8-8FA0-EE9544032AF2}">
      <dsp:nvSpPr>
        <dsp:cNvPr id="0" name=""/>
        <dsp:cNvSpPr/>
      </dsp:nvSpPr>
      <dsp:spPr>
        <a:xfrm>
          <a:off x="7769725" y="211"/>
          <a:ext cx="965039" cy="96503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835FB2-69AD-428E-B98A-6232A1F63EC9}">
      <dsp:nvSpPr>
        <dsp:cNvPr id="0" name=""/>
        <dsp:cNvSpPr/>
      </dsp:nvSpPr>
      <dsp:spPr>
        <a:xfrm>
          <a:off x="7975389" y="205875"/>
          <a:ext cx="553710" cy="5537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D2FF4E-FE5F-447A-A9C4-5593A6E4F651}">
      <dsp:nvSpPr>
        <dsp:cNvPr id="0" name=""/>
        <dsp:cNvSpPr/>
      </dsp:nvSpPr>
      <dsp:spPr>
        <a:xfrm>
          <a:off x="7461228"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kern="1200"/>
            <a:t>Add a teammate into a group team photo?</a:t>
          </a:r>
          <a:endParaRPr lang="en-US" sz="1100" kern="1200"/>
        </a:p>
      </dsp:txBody>
      <dsp:txXfrm>
        <a:off x="7461228" y="1265836"/>
        <a:ext cx="1582031" cy="632812"/>
      </dsp:txXfrm>
    </dsp:sp>
    <dsp:sp modelId="{48E90268-7178-49B7-9730-06A30CA28439}">
      <dsp:nvSpPr>
        <dsp:cNvPr id="0" name=""/>
        <dsp:cNvSpPr/>
      </dsp:nvSpPr>
      <dsp:spPr>
        <a:xfrm>
          <a:off x="9628611" y="211"/>
          <a:ext cx="965039" cy="96503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C3AF2D-F87C-435F-94DF-437BA0862FAD}">
      <dsp:nvSpPr>
        <dsp:cNvPr id="0" name=""/>
        <dsp:cNvSpPr/>
      </dsp:nvSpPr>
      <dsp:spPr>
        <a:xfrm>
          <a:off x="9834275" y="205875"/>
          <a:ext cx="553710" cy="55371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C53AD5-34BE-4970-9FFC-B1C002DC0B36}">
      <dsp:nvSpPr>
        <dsp:cNvPr id="0" name=""/>
        <dsp:cNvSpPr/>
      </dsp:nvSpPr>
      <dsp:spPr>
        <a:xfrm>
          <a:off x="9320115"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kern="1200"/>
            <a:t>Put a picture of someone you know in a photo that would make them look bad</a:t>
          </a:r>
          <a:endParaRPr lang="en-US" sz="1100" kern="1200"/>
        </a:p>
      </dsp:txBody>
      <dsp:txXfrm>
        <a:off x="9320115" y="1265836"/>
        <a:ext cx="1582031" cy="632812"/>
      </dsp:txXfrm>
    </dsp:sp>
    <dsp:sp modelId="{1EB14AD7-9C66-4043-9742-3D273445420A}">
      <dsp:nvSpPr>
        <dsp:cNvPr id="0" name=""/>
        <dsp:cNvSpPr/>
      </dsp:nvSpPr>
      <dsp:spPr>
        <a:xfrm>
          <a:off x="4051951" y="2294156"/>
          <a:ext cx="965039" cy="96503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38A429-E4A3-47EA-931C-655B27881AEC}">
      <dsp:nvSpPr>
        <dsp:cNvPr id="0" name=""/>
        <dsp:cNvSpPr/>
      </dsp:nvSpPr>
      <dsp:spPr>
        <a:xfrm>
          <a:off x="4257615" y="2499820"/>
          <a:ext cx="553710" cy="55371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709549-1AC3-47F8-94C1-04A72DB2AB39}">
      <dsp:nvSpPr>
        <dsp:cNvPr id="0" name=""/>
        <dsp:cNvSpPr/>
      </dsp:nvSpPr>
      <dsp:spPr>
        <a:xfrm>
          <a:off x="3743455" y="3559781"/>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kern="1200"/>
            <a:t>Ask for tips on how to beat a level in a video game?</a:t>
          </a:r>
          <a:endParaRPr lang="en-US" sz="1100" kern="1200"/>
        </a:p>
      </dsp:txBody>
      <dsp:txXfrm>
        <a:off x="3743455" y="3559781"/>
        <a:ext cx="1582031" cy="632812"/>
      </dsp:txXfrm>
    </dsp:sp>
    <dsp:sp modelId="{C20520E2-512E-47B6-BC6B-6C2934A0B40D}">
      <dsp:nvSpPr>
        <dsp:cNvPr id="0" name=""/>
        <dsp:cNvSpPr/>
      </dsp:nvSpPr>
      <dsp:spPr>
        <a:xfrm>
          <a:off x="5910838" y="2294156"/>
          <a:ext cx="965039" cy="96503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6B3522-B034-4003-AE21-31334923CFBE}">
      <dsp:nvSpPr>
        <dsp:cNvPr id="0" name=""/>
        <dsp:cNvSpPr/>
      </dsp:nvSpPr>
      <dsp:spPr>
        <a:xfrm>
          <a:off x="6116502" y="2499820"/>
          <a:ext cx="553710" cy="55371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0B53E0-5570-414D-B9EC-39FF1469DFC4}">
      <dsp:nvSpPr>
        <dsp:cNvPr id="0" name=""/>
        <dsp:cNvSpPr/>
      </dsp:nvSpPr>
      <dsp:spPr>
        <a:xfrm>
          <a:off x="5602342" y="3559781"/>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kern="1200"/>
            <a:t>To replace your teacher?</a:t>
          </a:r>
          <a:endParaRPr lang="en-US" sz="1100" kern="1200"/>
        </a:p>
      </dsp:txBody>
      <dsp:txXfrm>
        <a:off x="5602342" y="3559781"/>
        <a:ext cx="1582031" cy="632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1792D-72BB-41F9-BDEF-F265A50BA8D4}">
      <dsp:nvSpPr>
        <dsp:cNvPr id="0" name=""/>
        <dsp:cNvSpPr/>
      </dsp:nvSpPr>
      <dsp:spPr>
        <a:xfrm>
          <a:off x="0" y="319802"/>
          <a:ext cx="10927829" cy="22491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121" tIns="437388" rIns="848121"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But there may come a time where this decision may change</a:t>
          </a:r>
        </a:p>
        <a:p>
          <a:pPr marL="228600" lvl="1" indent="-228600" algn="l" defTabSz="933450">
            <a:lnSpc>
              <a:spcPct val="90000"/>
            </a:lnSpc>
            <a:spcBef>
              <a:spcPct val="0"/>
            </a:spcBef>
            <a:spcAft>
              <a:spcPct val="15000"/>
            </a:spcAft>
            <a:buChar char="•"/>
          </a:pPr>
          <a:r>
            <a:rPr lang="en-US" sz="2100" kern="1200"/>
            <a:t>This is a school district policy that applies to every student K-12</a:t>
          </a:r>
        </a:p>
        <a:p>
          <a:pPr marL="228600" lvl="1" indent="-228600" algn="l" defTabSz="933450">
            <a:lnSpc>
              <a:spcPct val="90000"/>
            </a:lnSpc>
            <a:spcBef>
              <a:spcPct val="0"/>
            </a:spcBef>
            <a:spcAft>
              <a:spcPct val="15000"/>
            </a:spcAft>
            <a:buChar char="•"/>
          </a:pPr>
          <a:r>
            <a:rPr lang="en-US" sz="2100" kern="1200"/>
            <a:t>Online privacy and the safety of your private information is what is most important</a:t>
          </a:r>
        </a:p>
        <a:p>
          <a:pPr marL="457200" lvl="2" indent="-228600" algn="l" defTabSz="933450">
            <a:lnSpc>
              <a:spcPct val="90000"/>
            </a:lnSpc>
            <a:spcBef>
              <a:spcPct val="0"/>
            </a:spcBef>
            <a:spcAft>
              <a:spcPct val="15000"/>
            </a:spcAft>
            <a:buChar char="•"/>
          </a:pPr>
          <a:r>
            <a:rPr lang="en-US" sz="2100" kern="1200"/>
            <a:t>AI systems currently keep all the information you give it (your log-in information, search terms, and modifications)</a:t>
          </a:r>
        </a:p>
      </dsp:txBody>
      <dsp:txXfrm>
        <a:off x="0" y="319802"/>
        <a:ext cx="10927829" cy="2249100"/>
      </dsp:txXfrm>
    </dsp:sp>
    <dsp:sp modelId="{D32FC3E2-AC15-4D11-9930-5CE3AE95270D}">
      <dsp:nvSpPr>
        <dsp:cNvPr id="0" name=""/>
        <dsp:cNvSpPr/>
      </dsp:nvSpPr>
      <dsp:spPr>
        <a:xfrm>
          <a:off x="546391" y="9842"/>
          <a:ext cx="7649480"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933450">
            <a:lnSpc>
              <a:spcPct val="90000"/>
            </a:lnSpc>
            <a:spcBef>
              <a:spcPct val="0"/>
            </a:spcBef>
            <a:spcAft>
              <a:spcPct val="35000"/>
            </a:spcAft>
            <a:buNone/>
          </a:pPr>
          <a:r>
            <a:rPr lang="en-US" sz="2100" kern="1200"/>
            <a:t>At this point in time, the answer is “No”</a:t>
          </a:r>
        </a:p>
      </dsp:txBody>
      <dsp:txXfrm>
        <a:off x="576653" y="40104"/>
        <a:ext cx="7588956" cy="559396"/>
      </dsp:txXfrm>
    </dsp:sp>
    <dsp:sp modelId="{F9D704A2-D91A-4C4B-A47F-428BC1E3018E}">
      <dsp:nvSpPr>
        <dsp:cNvPr id="0" name=""/>
        <dsp:cNvSpPr/>
      </dsp:nvSpPr>
      <dsp:spPr>
        <a:xfrm>
          <a:off x="0" y="2992262"/>
          <a:ext cx="10927829" cy="11907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121" tIns="437388" rIns="848121"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Mrs. Yang is happy to talk to your families about AI and how it can be used responsibly </a:t>
          </a:r>
          <a:r>
            <a:rPr lang="en-US" sz="2100" kern="1200" dirty="0">
              <a:sym typeface="Wingdings" panose="05000000000000000000" pitchFamily="2" charset="2"/>
            </a:rPr>
            <a:t></a:t>
          </a:r>
          <a:endParaRPr lang="en-US" sz="2100" kern="1200" dirty="0"/>
        </a:p>
      </dsp:txBody>
      <dsp:txXfrm>
        <a:off x="0" y="2992262"/>
        <a:ext cx="10927829" cy="1190700"/>
      </dsp:txXfrm>
    </dsp:sp>
    <dsp:sp modelId="{080C99DB-F50D-4968-9660-947B57EF207E}">
      <dsp:nvSpPr>
        <dsp:cNvPr id="0" name=""/>
        <dsp:cNvSpPr/>
      </dsp:nvSpPr>
      <dsp:spPr>
        <a:xfrm>
          <a:off x="546391" y="2682302"/>
          <a:ext cx="7649480" cy="6199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933450">
            <a:lnSpc>
              <a:spcPct val="90000"/>
            </a:lnSpc>
            <a:spcBef>
              <a:spcPct val="0"/>
            </a:spcBef>
            <a:spcAft>
              <a:spcPct val="35000"/>
            </a:spcAft>
            <a:buNone/>
          </a:pPr>
          <a:r>
            <a:rPr lang="en-US" sz="2100" kern="1200" dirty="0"/>
            <a:t>Always get permission from your family before using AI</a:t>
          </a:r>
        </a:p>
      </dsp:txBody>
      <dsp:txXfrm>
        <a:off x="576653" y="2712564"/>
        <a:ext cx="7588956" cy="559396"/>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4AE13E-B989-719A-E3AA-B662F6337425}"/>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CC38D67-2261-0C23-80A2-1ED1A2826CF0}"/>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32CCADA5-ACDC-4478-B807-6F5D62FA65C0}" type="datetimeFigureOut">
              <a:rPr lang="en-CA" smtClean="0"/>
              <a:t>2024-02-28</a:t>
            </a:fld>
            <a:endParaRPr lang="en-CA"/>
          </a:p>
        </p:txBody>
      </p:sp>
      <p:sp>
        <p:nvSpPr>
          <p:cNvPr id="4" name="Footer Placeholder 3">
            <a:extLst>
              <a:ext uri="{FF2B5EF4-FFF2-40B4-BE49-F238E27FC236}">
                <a16:creationId xmlns:a16="http://schemas.microsoft.com/office/drawing/2014/main" id="{65BD90ED-D178-EFF2-E65B-5C10C45E65E5}"/>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1A8060FC-5C8B-D09C-9F15-E66F08890042}"/>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D14B71D2-A430-4E37-B6A6-44A76173448B}" type="slidenum">
              <a:rPr lang="en-CA" smtClean="0"/>
              <a:t>‹#›</a:t>
            </a:fld>
            <a:endParaRPr lang="en-CA"/>
          </a:p>
        </p:txBody>
      </p:sp>
    </p:spTree>
    <p:extLst>
      <p:ext uri="{BB962C8B-B14F-4D97-AF65-F5344CB8AC3E}">
        <p14:creationId xmlns:p14="http://schemas.microsoft.com/office/powerpoint/2010/main" val="126416135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2CFB3ED-A6EB-4E86-B61E-4D6C0486AD7A}" type="datetimeFigureOut">
              <a:rPr lang="en-CA" smtClean="0"/>
              <a:t>2024-02-28</a:t>
            </a:fld>
            <a:endParaRPr lang="en-C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C5BDCF6-6CE6-4517-ABDF-A2AD32CE67DB}" type="slidenum">
              <a:rPr lang="en-CA" smtClean="0"/>
              <a:t>‹#›</a:t>
            </a:fld>
            <a:endParaRPr lang="en-CA"/>
          </a:p>
        </p:txBody>
      </p:sp>
    </p:spTree>
    <p:extLst>
      <p:ext uri="{BB962C8B-B14F-4D97-AF65-F5344CB8AC3E}">
        <p14:creationId xmlns:p14="http://schemas.microsoft.com/office/powerpoint/2010/main" val="156590558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effectLst/>
              </a:rPr>
              <a:t>We can use AI for many things, like helping doctors find out what makes us sick, making games more fun, and even helping us with homework. AI is a tool that can do a lot of cool things!</a:t>
            </a:r>
          </a:p>
          <a:p>
            <a:pPr defTabSz="966612">
              <a:defRPr/>
            </a:pPr>
            <a:endParaRPr lang="en-US" dirty="0">
              <a:effectLst/>
            </a:endParaRPr>
          </a:p>
          <a:p>
            <a:pPr defTabSz="966612">
              <a:defRPr/>
            </a:pPr>
            <a:r>
              <a:rPr lang="en-US" dirty="0">
                <a:effectLst/>
              </a:rPr>
              <a:t>Spell-check, </a:t>
            </a:r>
            <a:r>
              <a:rPr lang="en-US" dirty="0" err="1">
                <a:effectLst/>
              </a:rPr>
              <a:t>powerpoint</a:t>
            </a:r>
            <a:r>
              <a:rPr lang="en-US" dirty="0">
                <a:effectLst/>
              </a:rPr>
              <a:t> designer are all examples of AI</a:t>
            </a:r>
            <a:endParaRPr lang="en-CA" dirty="0"/>
          </a:p>
          <a:p>
            <a:endParaRPr lang="en-CA" dirty="0"/>
          </a:p>
        </p:txBody>
      </p:sp>
    </p:spTree>
    <p:extLst>
      <p:ext uri="{BB962C8B-B14F-4D97-AF65-F5344CB8AC3E}">
        <p14:creationId xmlns:p14="http://schemas.microsoft.com/office/powerpoint/2010/main" val="172143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70960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latin typeface="Calibri (body)"/>
              </a:rPr>
              <a:t>Imagine if you only learned about apples and never about oranges. You might think apples are the only fruit! AI needs to learn about all kinds of things to make good decisions.</a:t>
            </a:r>
          </a:p>
          <a:p>
            <a:pPr defTabSz="966612">
              <a:defRPr/>
            </a:pPr>
            <a:endParaRPr lang="en-US" sz="1300" dirty="0">
              <a:latin typeface="Calibri (body)"/>
            </a:endParaRPr>
          </a:p>
          <a:p>
            <a:pPr defTabSz="966612">
              <a:defRPr/>
            </a:pPr>
            <a:r>
              <a:rPr lang="en-US" sz="1300" dirty="0">
                <a:latin typeface="Calibri (body)"/>
              </a:rPr>
              <a:t>Think of it like a parrot that repeats words it hears without knowing what they mean. If it hears unkind words, it will repeat them too.</a:t>
            </a:r>
          </a:p>
          <a:p>
            <a:pPr defTabSz="966612">
              <a:defRPr/>
            </a:pPr>
            <a:endParaRPr lang="en-US" sz="1300" dirty="0">
              <a:latin typeface="Calibri (body)"/>
            </a:endParaRPr>
          </a:p>
          <a:p>
            <a:endParaRPr lang="en-CA" dirty="0"/>
          </a:p>
        </p:txBody>
      </p:sp>
    </p:spTree>
    <p:extLst>
      <p:ext uri="{BB962C8B-B14F-4D97-AF65-F5344CB8AC3E}">
        <p14:creationId xmlns:p14="http://schemas.microsoft.com/office/powerpoint/2010/main" val="222673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 answer that AI gives you, your work or the AI’s?</a:t>
            </a:r>
          </a:p>
          <a:p>
            <a:r>
              <a:rPr lang="en-US" dirty="0"/>
              <a:t>Ai is not a person, but the answer didn’t come from you?</a:t>
            </a:r>
            <a:endParaRPr lang="en-CA" dirty="0"/>
          </a:p>
        </p:txBody>
      </p:sp>
    </p:spTree>
    <p:extLst>
      <p:ext uri="{BB962C8B-B14F-4D97-AF65-F5344CB8AC3E}">
        <p14:creationId xmlns:p14="http://schemas.microsoft.com/office/powerpoint/2010/main" val="579179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wrong with this picture?</a:t>
            </a:r>
          </a:p>
          <a:p>
            <a:r>
              <a:rPr lang="en-US" dirty="0"/>
              <a:t>The compass’ directions are incorrect</a:t>
            </a:r>
          </a:p>
          <a:p>
            <a:endParaRPr lang="en-US" dirty="0"/>
          </a:p>
          <a:p>
            <a:r>
              <a:rPr lang="en-US" dirty="0"/>
              <a:t>AI can’t follow all instructions perfectly yet (example: Adding Mario to a picture of Mrs. Yang)</a:t>
            </a:r>
            <a:endParaRPr lang="en-CA" dirty="0"/>
          </a:p>
        </p:txBody>
      </p:sp>
    </p:spTree>
    <p:extLst>
      <p:ext uri="{BB962C8B-B14F-4D97-AF65-F5344CB8AC3E}">
        <p14:creationId xmlns:p14="http://schemas.microsoft.com/office/powerpoint/2010/main" val="183763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1D13-3661-C728-02CC-64FBD600E6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CFAFB01-6958-3071-1B7F-E908EA0124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1927C21-04F0-A112-90DA-F04CB826D932}"/>
              </a:ext>
            </a:extLst>
          </p:cNvPr>
          <p:cNvSpPr>
            <a:spLocks noGrp="1"/>
          </p:cNvSpPr>
          <p:nvPr>
            <p:ph type="dt" sz="half" idx="10"/>
          </p:nvPr>
        </p:nvSpPr>
        <p:spPr/>
        <p:txBody>
          <a:bodyPr/>
          <a:lstStyle/>
          <a:p>
            <a:fld id="{9B18C7F4-08B2-46EB-A202-4B6E769A851B}" type="datetime1">
              <a:rPr lang="en-CA" smtClean="0"/>
              <a:t>2024-02-28</a:t>
            </a:fld>
            <a:endParaRPr lang="en-CA"/>
          </a:p>
        </p:txBody>
      </p:sp>
      <p:sp>
        <p:nvSpPr>
          <p:cNvPr id="5" name="Footer Placeholder 4">
            <a:extLst>
              <a:ext uri="{FF2B5EF4-FFF2-40B4-BE49-F238E27FC236}">
                <a16:creationId xmlns:a16="http://schemas.microsoft.com/office/drawing/2014/main" id="{10294930-1FC4-9744-CC16-7E2E8E2111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87FAC2E-2C15-2E23-2128-4B73C21531DE}"/>
              </a:ext>
            </a:extLst>
          </p:cNvPr>
          <p:cNvSpPr>
            <a:spLocks noGrp="1"/>
          </p:cNvSpPr>
          <p:nvPr>
            <p:ph type="sldNum" sz="quarter" idx="12"/>
          </p:nvPr>
        </p:nvSpPr>
        <p:spPr/>
        <p:txBody>
          <a:bodyPr/>
          <a:lstStyle/>
          <a:p>
            <a:fld id="{A791E8B2-35A1-49F5-8ABC-5D52D2CD3EDF}" type="slidenum">
              <a:rPr lang="en-CA" smtClean="0"/>
              <a:t>‹#›</a:t>
            </a:fld>
            <a:endParaRPr lang="en-CA"/>
          </a:p>
        </p:txBody>
      </p:sp>
    </p:spTree>
    <p:extLst>
      <p:ext uri="{BB962C8B-B14F-4D97-AF65-F5344CB8AC3E}">
        <p14:creationId xmlns:p14="http://schemas.microsoft.com/office/powerpoint/2010/main" val="2553918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559E3-0590-12DF-2340-07486C5E34D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C55CD15-0D6B-11E0-B598-055321BD8F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DB23279-13EB-A1EA-5FBF-5C1A5BC23D0A}"/>
              </a:ext>
            </a:extLst>
          </p:cNvPr>
          <p:cNvSpPr>
            <a:spLocks noGrp="1"/>
          </p:cNvSpPr>
          <p:nvPr>
            <p:ph type="dt" sz="half" idx="10"/>
          </p:nvPr>
        </p:nvSpPr>
        <p:spPr/>
        <p:txBody>
          <a:bodyPr/>
          <a:lstStyle/>
          <a:p>
            <a:fld id="{6ABC7D68-A943-4BAB-9EAF-42DBAC1B6A4A}" type="datetime1">
              <a:rPr lang="en-CA" smtClean="0"/>
              <a:t>2024-02-28</a:t>
            </a:fld>
            <a:endParaRPr lang="en-CA"/>
          </a:p>
        </p:txBody>
      </p:sp>
      <p:sp>
        <p:nvSpPr>
          <p:cNvPr id="5" name="Footer Placeholder 4">
            <a:extLst>
              <a:ext uri="{FF2B5EF4-FFF2-40B4-BE49-F238E27FC236}">
                <a16:creationId xmlns:a16="http://schemas.microsoft.com/office/drawing/2014/main" id="{EADF1C55-3658-2C6E-2499-48BBF32B975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92A8E87-0A6F-D756-26F0-F777989EB096}"/>
              </a:ext>
            </a:extLst>
          </p:cNvPr>
          <p:cNvSpPr>
            <a:spLocks noGrp="1"/>
          </p:cNvSpPr>
          <p:nvPr>
            <p:ph type="sldNum" sz="quarter" idx="12"/>
          </p:nvPr>
        </p:nvSpPr>
        <p:spPr/>
        <p:txBody>
          <a:bodyPr/>
          <a:lstStyle/>
          <a:p>
            <a:fld id="{A791E8B2-35A1-49F5-8ABC-5D52D2CD3EDF}" type="slidenum">
              <a:rPr lang="en-CA" smtClean="0"/>
              <a:t>‹#›</a:t>
            </a:fld>
            <a:endParaRPr lang="en-CA"/>
          </a:p>
        </p:txBody>
      </p:sp>
    </p:spTree>
    <p:extLst>
      <p:ext uri="{BB962C8B-B14F-4D97-AF65-F5344CB8AC3E}">
        <p14:creationId xmlns:p14="http://schemas.microsoft.com/office/powerpoint/2010/main" val="180763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62AA1F-F995-0F61-E858-F3940F6A9C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CBE2968-821E-9DA2-EC7D-1C6893A00E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EDD9912-E7C7-FE4D-CB4F-313E80E2E1B8}"/>
              </a:ext>
            </a:extLst>
          </p:cNvPr>
          <p:cNvSpPr>
            <a:spLocks noGrp="1"/>
          </p:cNvSpPr>
          <p:nvPr>
            <p:ph type="dt" sz="half" idx="10"/>
          </p:nvPr>
        </p:nvSpPr>
        <p:spPr/>
        <p:txBody>
          <a:bodyPr/>
          <a:lstStyle/>
          <a:p>
            <a:fld id="{824086E5-64C4-4349-9D67-4F8AE32F17DD}" type="datetime1">
              <a:rPr lang="en-CA" smtClean="0"/>
              <a:t>2024-02-28</a:t>
            </a:fld>
            <a:endParaRPr lang="en-CA"/>
          </a:p>
        </p:txBody>
      </p:sp>
      <p:sp>
        <p:nvSpPr>
          <p:cNvPr id="5" name="Footer Placeholder 4">
            <a:extLst>
              <a:ext uri="{FF2B5EF4-FFF2-40B4-BE49-F238E27FC236}">
                <a16:creationId xmlns:a16="http://schemas.microsoft.com/office/drawing/2014/main" id="{4550FEEA-74ED-CAB8-7B35-1AD10310658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C8CFFC-1BD8-E96D-2480-0EC763669C79}"/>
              </a:ext>
            </a:extLst>
          </p:cNvPr>
          <p:cNvSpPr>
            <a:spLocks noGrp="1"/>
          </p:cNvSpPr>
          <p:nvPr>
            <p:ph type="sldNum" sz="quarter" idx="12"/>
          </p:nvPr>
        </p:nvSpPr>
        <p:spPr/>
        <p:txBody>
          <a:bodyPr/>
          <a:lstStyle/>
          <a:p>
            <a:fld id="{A791E8B2-35A1-49F5-8ABC-5D52D2CD3EDF}" type="slidenum">
              <a:rPr lang="en-CA" smtClean="0"/>
              <a:t>‹#›</a:t>
            </a:fld>
            <a:endParaRPr lang="en-CA"/>
          </a:p>
        </p:txBody>
      </p:sp>
    </p:spTree>
    <p:extLst>
      <p:ext uri="{BB962C8B-B14F-4D97-AF65-F5344CB8AC3E}">
        <p14:creationId xmlns:p14="http://schemas.microsoft.com/office/powerpoint/2010/main" val="66972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4087-F3D3-81CE-2762-36284898ABA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AA45847-7F21-25ED-BF14-C7EFEB6136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F082023-5A3D-E77A-7416-660F23BA8ED0}"/>
              </a:ext>
            </a:extLst>
          </p:cNvPr>
          <p:cNvSpPr>
            <a:spLocks noGrp="1"/>
          </p:cNvSpPr>
          <p:nvPr>
            <p:ph type="dt" sz="half" idx="10"/>
          </p:nvPr>
        </p:nvSpPr>
        <p:spPr/>
        <p:txBody>
          <a:bodyPr/>
          <a:lstStyle/>
          <a:p>
            <a:fld id="{9897451F-E285-454D-A6AF-87B3C2A43024}" type="datetime1">
              <a:rPr lang="en-CA" smtClean="0"/>
              <a:t>2024-02-28</a:t>
            </a:fld>
            <a:endParaRPr lang="en-CA"/>
          </a:p>
        </p:txBody>
      </p:sp>
      <p:sp>
        <p:nvSpPr>
          <p:cNvPr id="5" name="Footer Placeholder 4">
            <a:extLst>
              <a:ext uri="{FF2B5EF4-FFF2-40B4-BE49-F238E27FC236}">
                <a16:creationId xmlns:a16="http://schemas.microsoft.com/office/drawing/2014/main" id="{23E81934-1AE0-7DBC-ABC5-C081F07D80F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63AFAD7-29C5-B1BA-73D4-78B62D5178C9}"/>
              </a:ext>
            </a:extLst>
          </p:cNvPr>
          <p:cNvSpPr>
            <a:spLocks noGrp="1"/>
          </p:cNvSpPr>
          <p:nvPr>
            <p:ph type="sldNum" sz="quarter" idx="12"/>
          </p:nvPr>
        </p:nvSpPr>
        <p:spPr/>
        <p:txBody>
          <a:bodyPr/>
          <a:lstStyle/>
          <a:p>
            <a:fld id="{A791E8B2-35A1-49F5-8ABC-5D52D2CD3EDF}" type="slidenum">
              <a:rPr lang="en-CA" smtClean="0"/>
              <a:t>‹#›</a:t>
            </a:fld>
            <a:endParaRPr lang="en-CA"/>
          </a:p>
        </p:txBody>
      </p:sp>
    </p:spTree>
    <p:extLst>
      <p:ext uri="{BB962C8B-B14F-4D97-AF65-F5344CB8AC3E}">
        <p14:creationId xmlns:p14="http://schemas.microsoft.com/office/powerpoint/2010/main" val="62877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4083-B7E0-6C57-3DDD-28C1087873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E51CAAE-C93C-46B4-7235-F363ED40E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5BBE6A-EF3E-80AC-DEDA-56D0FD80C477}"/>
              </a:ext>
            </a:extLst>
          </p:cNvPr>
          <p:cNvSpPr>
            <a:spLocks noGrp="1"/>
          </p:cNvSpPr>
          <p:nvPr>
            <p:ph type="dt" sz="half" idx="10"/>
          </p:nvPr>
        </p:nvSpPr>
        <p:spPr/>
        <p:txBody>
          <a:bodyPr/>
          <a:lstStyle/>
          <a:p>
            <a:fld id="{F40971B3-F6E0-464D-AF17-9CB093BED34E}" type="datetime1">
              <a:rPr lang="en-CA" smtClean="0"/>
              <a:t>2024-02-28</a:t>
            </a:fld>
            <a:endParaRPr lang="en-CA"/>
          </a:p>
        </p:txBody>
      </p:sp>
      <p:sp>
        <p:nvSpPr>
          <p:cNvPr id="5" name="Footer Placeholder 4">
            <a:extLst>
              <a:ext uri="{FF2B5EF4-FFF2-40B4-BE49-F238E27FC236}">
                <a16:creationId xmlns:a16="http://schemas.microsoft.com/office/drawing/2014/main" id="{B7429CD2-3671-40DE-DB1B-E730BE6781C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1E38FED-958F-D5C2-6893-D97CE66F2B02}"/>
              </a:ext>
            </a:extLst>
          </p:cNvPr>
          <p:cNvSpPr>
            <a:spLocks noGrp="1"/>
          </p:cNvSpPr>
          <p:nvPr>
            <p:ph type="sldNum" sz="quarter" idx="12"/>
          </p:nvPr>
        </p:nvSpPr>
        <p:spPr/>
        <p:txBody>
          <a:bodyPr/>
          <a:lstStyle/>
          <a:p>
            <a:fld id="{A791E8B2-35A1-49F5-8ABC-5D52D2CD3EDF}" type="slidenum">
              <a:rPr lang="en-CA" smtClean="0"/>
              <a:t>‹#›</a:t>
            </a:fld>
            <a:endParaRPr lang="en-CA"/>
          </a:p>
        </p:txBody>
      </p:sp>
    </p:spTree>
    <p:extLst>
      <p:ext uri="{BB962C8B-B14F-4D97-AF65-F5344CB8AC3E}">
        <p14:creationId xmlns:p14="http://schemas.microsoft.com/office/powerpoint/2010/main" val="2866215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1460D-6628-C7C1-D5B7-AE932489F3E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74AEC1B-47F4-53EF-A0B0-9FC2FCFE9F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6021A2E-C3A7-983A-5D07-3F16F6FC44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9346B75-3FE7-B1C4-7025-29F231226BBE}"/>
              </a:ext>
            </a:extLst>
          </p:cNvPr>
          <p:cNvSpPr>
            <a:spLocks noGrp="1"/>
          </p:cNvSpPr>
          <p:nvPr>
            <p:ph type="dt" sz="half" idx="10"/>
          </p:nvPr>
        </p:nvSpPr>
        <p:spPr/>
        <p:txBody>
          <a:bodyPr/>
          <a:lstStyle/>
          <a:p>
            <a:fld id="{C8B1FBA4-F418-4DC2-B009-2848B60769EE}" type="datetime1">
              <a:rPr lang="en-CA" smtClean="0"/>
              <a:t>2024-02-28</a:t>
            </a:fld>
            <a:endParaRPr lang="en-CA"/>
          </a:p>
        </p:txBody>
      </p:sp>
      <p:sp>
        <p:nvSpPr>
          <p:cNvPr id="6" name="Footer Placeholder 5">
            <a:extLst>
              <a:ext uri="{FF2B5EF4-FFF2-40B4-BE49-F238E27FC236}">
                <a16:creationId xmlns:a16="http://schemas.microsoft.com/office/drawing/2014/main" id="{44DC4946-2F8C-D03A-4FEF-AB96FC22CC1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99BF126-317F-0933-A35B-42C1585AF227}"/>
              </a:ext>
            </a:extLst>
          </p:cNvPr>
          <p:cNvSpPr>
            <a:spLocks noGrp="1"/>
          </p:cNvSpPr>
          <p:nvPr>
            <p:ph type="sldNum" sz="quarter" idx="12"/>
          </p:nvPr>
        </p:nvSpPr>
        <p:spPr/>
        <p:txBody>
          <a:bodyPr/>
          <a:lstStyle/>
          <a:p>
            <a:fld id="{A791E8B2-35A1-49F5-8ABC-5D52D2CD3EDF}" type="slidenum">
              <a:rPr lang="en-CA" smtClean="0"/>
              <a:t>‹#›</a:t>
            </a:fld>
            <a:endParaRPr lang="en-CA"/>
          </a:p>
        </p:txBody>
      </p:sp>
    </p:spTree>
    <p:extLst>
      <p:ext uri="{BB962C8B-B14F-4D97-AF65-F5344CB8AC3E}">
        <p14:creationId xmlns:p14="http://schemas.microsoft.com/office/powerpoint/2010/main" val="191659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EA7F-49DB-27E6-15E8-1072053EF69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39CEDE4-9113-56DB-40ED-09DF96DAC1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4B54CC-8EB8-92FE-A476-7B6DC7E169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28285E7-55BA-E458-59F7-D3CD9BAAC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2A6B58-9A95-F10C-2A89-737D29D24E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AA8EAF0-4902-4340-F920-8230C1E4D455}"/>
              </a:ext>
            </a:extLst>
          </p:cNvPr>
          <p:cNvSpPr>
            <a:spLocks noGrp="1"/>
          </p:cNvSpPr>
          <p:nvPr>
            <p:ph type="dt" sz="half" idx="10"/>
          </p:nvPr>
        </p:nvSpPr>
        <p:spPr/>
        <p:txBody>
          <a:bodyPr/>
          <a:lstStyle/>
          <a:p>
            <a:fld id="{57AA62B0-3B8E-44AF-BDDD-F6E4CA56D077}" type="datetime1">
              <a:rPr lang="en-CA" smtClean="0"/>
              <a:t>2024-02-28</a:t>
            </a:fld>
            <a:endParaRPr lang="en-CA"/>
          </a:p>
        </p:txBody>
      </p:sp>
      <p:sp>
        <p:nvSpPr>
          <p:cNvPr id="8" name="Footer Placeholder 7">
            <a:extLst>
              <a:ext uri="{FF2B5EF4-FFF2-40B4-BE49-F238E27FC236}">
                <a16:creationId xmlns:a16="http://schemas.microsoft.com/office/drawing/2014/main" id="{D48C1139-EF6A-EB52-F10D-E6ACDFA6F97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F2D9007-3D7D-AF92-4A32-99B19D3AB473}"/>
              </a:ext>
            </a:extLst>
          </p:cNvPr>
          <p:cNvSpPr>
            <a:spLocks noGrp="1"/>
          </p:cNvSpPr>
          <p:nvPr>
            <p:ph type="sldNum" sz="quarter" idx="12"/>
          </p:nvPr>
        </p:nvSpPr>
        <p:spPr/>
        <p:txBody>
          <a:bodyPr/>
          <a:lstStyle/>
          <a:p>
            <a:fld id="{A791E8B2-35A1-49F5-8ABC-5D52D2CD3EDF}" type="slidenum">
              <a:rPr lang="en-CA" smtClean="0"/>
              <a:t>‹#›</a:t>
            </a:fld>
            <a:endParaRPr lang="en-CA"/>
          </a:p>
        </p:txBody>
      </p:sp>
    </p:spTree>
    <p:extLst>
      <p:ext uri="{BB962C8B-B14F-4D97-AF65-F5344CB8AC3E}">
        <p14:creationId xmlns:p14="http://schemas.microsoft.com/office/powerpoint/2010/main" val="4128999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7AAA-5F22-60AE-3223-FF0DD533469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4392A4A-C3E2-A51B-545D-CC223B782EB8}"/>
              </a:ext>
            </a:extLst>
          </p:cNvPr>
          <p:cNvSpPr>
            <a:spLocks noGrp="1"/>
          </p:cNvSpPr>
          <p:nvPr>
            <p:ph type="dt" sz="half" idx="10"/>
          </p:nvPr>
        </p:nvSpPr>
        <p:spPr/>
        <p:txBody>
          <a:bodyPr/>
          <a:lstStyle/>
          <a:p>
            <a:fld id="{C752AE01-6FD9-47B6-A840-D86D1871C4C5}" type="datetime1">
              <a:rPr lang="en-CA" smtClean="0"/>
              <a:t>2024-02-28</a:t>
            </a:fld>
            <a:endParaRPr lang="en-CA"/>
          </a:p>
        </p:txBody>
      </p:sp>
      <p:sp>
        <p:nvSpPr>
          <p:cNvPr id="4" name="Footer Placeholder 3">
            <a:extLst>
              <a:ext uri="{FF2B5EF4-FFF2-40B4-BE49-F238E27FC236}">
                <a16:creationId xmlns:a16="http://schemas.microsoft.com/office/drawing/2014/main" id="{08FE0045-02A5-8B36-B382-2192E06EEAA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A207B65-A876-435F-CA18-138EB57A5084}"/>
              </a:ext>
            </a:extLst>
          </p:cNvPr>
          <p:cNvSpPr>
            <a:spLocks noGrp="1"/>
          </p:cNvSpPr>
          <p:nvPr>
            <p:ph type="sldNum" sz="quarter" idx="12"/>
          </p:nvPr>
        </p:nvSpPr>
        <p:spPr/>
        <p:txBody>
          <a:bodyPr/>
          <a:lstStyle/>
          <a:p>
            <a:fld id="{A791E8B2-35A1-49F5-8ABC-5D52D2CD3EDF}" type="slidenum">
              <a:rPr lang="en-CA" smtClean="0"/>
              <a:t>‹#›</a:t>
            </a:fld>
            <a:endParaRPr lang="en-CA"/>
          </a:p>
        </p:txBody>
      </p:sp>
    </p:spTree>
    <p:extLst>
      <p:ext uri="{BB962C8B-B14F-4D97-AF65-F5344CB8AC3E}">
        <p14:creationId xmlns:p14="http://schemas.microsoft.com/office/powerpoint/2010/main" val="205309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6ED61-F87A-62EC-00E5-D78788966930}"/>
              </a:ext>
            </a:extLst>
          </p:cNvPr>
          <p:cNvSpPr>
            <a:spLocks noGrp="1"/>
          </p:cNvSpPr>
          <p:nvPr>
            <p:ph type="dt" sz="half" idx="10"/>
          </p:nvPr>
        </p:nvSpPr>
        <p:spPr/>
        <p:txBody>
          <a:bodyPr/>
          <a:lstStyle/>
          <a:p>
            <a:fld id="{74B7A3DE-A303-4EA0-BB52-2BC4D6E84987}" type="datetime1">
              <a:rPr lang="en-CA" smtClean="0"/>
              <a:t>2024-02-28</a:t>
            </a:fld>
            <a:endParaRPr lang="en-CA"/>
          </a:p>
        </p:txBody>
      </p:sp>
      <p:sp>
        <p:nvSpPr>
          <p:cNvPr id="3" name="Footer Placeholder 2">
            <a:extLst>
              <a:ext uri="{FF2B5EF4-FFF2-40B4-BE49-F238E27FC236}">
                <a16:creationId xmlns:a16="http://schemas.microsoft.com/office/drawing/2014/main" id="{013FA8F4-C009-99B1-130F-C71BB2431A2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2DA112C-E8D6-F2A1-A3AB-61D9EB8E8C5D}"/>
              </a:ext>
            </a:extLst>
          </p:cNvPr>
          <p:cNvSpPr>
            <a:spLocks noGrp="1"/>
          </p:cNvSpPr>
          <p:nvPr>
            <p:ph type="sldNum" sz="quarter" idx="12"/>
          </p:nvPr>
        </p:nvSpPr>
        <p:spPr/>
        <p:txBody>
          <a:bodyPr/>
          <a:lstStyle/>
          <a:p>
            <a:fld id="{A791E8B2-35A1-49F5-8ABC-5D52D2CD3EDF}" type="slidenum">
              <a:rPr lang="en-CA" smtClean="0"/>
              <a:t>‹#›</a:t>
            </a:fld>
            <a:endParaRPr lang="en-CA"/>
          </a:p>
        </p:txBody>
      </p:sp>
    </p:spTree>
    <p:extLst>
      <p:ext uri="{BB962C8B-B14F-4D97-AF65-F5344CB8AC3E}">
        <p14:creationId xmlns:p14="http://schemas.microsoft.com/office/powerpoint/2010/main" val="693444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038C3-660F-27B0-4378-1B2F0084F4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4DBA8CB-5EF6-39F0-6D0C-6319CC10BF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F9777C8-DB6E-128D-DF08-55411CD48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DA5F18-D85D-E67B-417F-933ABF89FB0E}"/>
              </a:ext>
            </a:extLst>
          </p:cNvPr>
          <p:cNvSpPr>
            <a:spLocks noGrp="1"/>
          </p:cNvSpPr>
          <p:nvPr>
            <p:ph type="dt" sz="half" idx="10"/>
          </p:nvPr>
        </p:nvSpPr>
        <p:spPr/>
        <p:txBody>
          <a:bodyPr/>
          <a:lstStyle/>
          <a:p>
            <a:fld id="{9413FBCB-0CE4-4A61-A44B-8456059EFA88}" type="datetime1">
              <a:rPr lang="en-CA" smtClean="0"/>
              <a:t>2024-02-28</a:t>
            </a:fld>
            <a:endParaRPr lang="en-CA"/>
          </a:p>
        </p:txBody>
      </p:sp>
      <p:sp>
        <p:nvSpPr>
          <p:cNvPr id="6" name="Footer Placeholder 5">
            <a:extLst>
              <a:ext uri="{FF2B5EF4-FFF2-40B4-BE49-F238E27FC236}">
                <a16:creationId xmlns:a16="http://schemas.microsoft.com/office/drawing/2014/main" id="{F137BFF6-A669-6DFA-A4D0-2863BD966FD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D322658-5EBF-A459-33EA-7003154F65CD}"/>
              </a:ext>
            </a:extLst>
          </p:cNvPr>
          <p:cNvSpPr>
            <a:spLocks noGrp="1"/>
          </p:cNvSpPr>
          <p:nvPr>
            <p:ph type="sldNum" sz="quarter" idx="12"/>
          </p:nvPr>
        </p:nvSpPr>
        <p:spPr/>
        <p:txBody>
          <a:bodyPr/>
          <a:lstStyle/>
          <a:p>
            <a:fld id="{A791E8B2-35A1-49F5-8ABC-5D52D2CD3EDF}" type="slidenum">
              <a:rPr lang="en-CA" smtClean="0"/>
              <a:t>‹#›</a:t>
            </a:fld>
            <a:endParaRPr lang="en-CA"/>
          </a:p>
        </p:txBody>
      </p:sp>
    </p:spTree>
    <p:extLst>
      <p:ext uri="{BB962C8B-B14F-4D97-AF65-F5344CB8AC3E}">
        <p14:creationId xmlns:p14="http://schemas.microsoft.com/office/powerpoint/2010/main" val="2516883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799A1-A0C2-EB1D-DA8B-2ECA68B707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0FE41CD-B779-436D-A2AB-8092B24F4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0566DC8-427B-9EB7-553B-0A8B5B3AC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51E9A-BC24-79BD-4D32-959223BF466D}"/>
              </a:ext>
            </a:extLst>
          </p:cNvPr>
          <p:cNvSpPr>
            <a:spLocks noGrp="1"/>
          </p:cNvSpPr>
          <p:nvPr>
            <p:ph type="dt" sz="half" idx="10"/>
          </p:nvPr>
        </p:nvSpPr>
        <p:spPr/>
        <p:txBody>
          <a:bodyPr/>
          <a:lstStyle/>
          <a:p>
            <a:fld id="{31FE3639-5225-49FD-B9C6-415A3263C406}" type="datetime1">
              <a:rPr lang="en-CA" smtClean="0"/>
              <a:t>2024-02-28</a:t>
            </a:fld>
            <a:endParaRPr lang="en-CA"/>
          </a:p>
        </p:txBody>
      </p:sp>
      <p:sp>
        <p:nvSpPr>
          <p:cNvPr id="6" name="Footer Placeholder 5">
            <a:extLst>
              <a:ext uri="{FF2B5EF4-FFF2-40B4-BE49-F238E27FC236}">
                <a16:creationId xmlns:a16="http://schemas.microsoft.com/office/drawing/2014/main" id="{0BF52A64-6AB6-A0CF-44E0-7A4ACD76798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0C80B10-9943-41D9-8DC1-7738AC0F073A}"/>
              </a:ext>
            </a:extLst>
          </p:cNvPr>
          <p:cNvSpPr>
            <a:spLocks noGrp="1"/>
          </p:cNvSpPr>
          <p:nvPr>
            <p:ph type="sldNum" sz="quarter" idx="12"/>
          </p:nvPr>
        </p:nvSpPr>
        <p:spPr/>
        <p:txBody>
          <a:bodyPr/>
          <a:lstStyle/>
          <a:p>
            <a:fld id="{A791E8B2-35A1-49F5-8ABC-5D52D2CD3EDF}" type="slidenum">
              <a:rPr lang="en-CA" smtClean="0"/>
              <a:t>‹#›</a:t>
            </a:fld>
            <a:endParaRPr lang="en-CA"/>
          </a:p>
        </p:txBody>
      </p:sp>
    </p:spTree>
    <p:extLst>
      <p:ext uri="{BB962C8B-B14F-4D97-AF65-F5344CB8AC3E}">
        <p14:creationId xmlns:p14="http://schemas.microsoft.com/office/powerpoint/2010/main" val="269593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3B753-712B-417F-6A88-C0A05821E7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F6A7703-279E-B467-92D4-C3881677F2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8814CCB-E906-C630-F6F3-87D4E66295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E99D0-C990-4901-8FB1-EBA4C02B5945}" type="datetime1">
              <a:rPr lang="en-CA" smtClean="0"/>
              <a:t>2024-02-28</a:t>
            </a:fld>
            <a:endParaRPr lang="en-CA"/>
          </a:p>
        </p:txBody>
      </p:sp>
      <p:sp>
        <p:nvSpPr>
          <p:cNvPr id="5" name="Footer Placeholder 4">
            <a:extLst>
              <a:ext uri="{FF2B5EF4-FFF2-40B4-BE49-F238E27FC236}">
                <a16:creationId xmlns:a16="http://schemas.microsoft.com/office/drawing/2014/main" id="{E2D63FFC-AA68-98E1-BDE7-00A51BEA1B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82B9FC2-9680-D18F-446D-EF8D3B36BE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1E8B2-35A1-49F5-8ABC-5D52D2CD3EDF}" type="slidenum">
              <a:rPr lang="en-CA" smtClean="0"/>
              <a:t>‹#›</a:t>
            </a:fld>
            <a:endParaRPr lang="en-CA"/>
          </a:p>
        </p:txBody>
      </p:sp>
    </p:spTree>
    <p:extLst>
      <p:ext uri="{BB962C8B-B14F-4D97-AF65-F5344CB8AC3E}">
        <p14:creationId xmlns:p14="http://schemas.microsoft.com/office/powerpoint/2010/main" val="3875966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c0m6yaGlZh4?feature=oembed" TargetMode="External"/><Relationship Id="rId4" Type="http://schemas.openxmlformats.org/officeDocument/2006/relationships/hyperlink" Target="https://www.youtube.com/watch?v=c0m6yaGlZh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uroparl.europa.eu/topics/en/article/20200827STO85804/what-is-artificial-intelligence-and-how-is-it-use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pexels.com/@hatice-baran-153179658/"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bstract picture of the brain made up of patterns">
            <a:extLst>
              <a:ext uri="{FF2B5EF4-FFF2-40B4-BE49-F238E27FC236}">
                <a16:creationId xmlns:a16="http://schemas.microsoft.com/office/drawing/2014/main" id="{EA09BFD0-8282-56BC-1CC5-068F20D8D37B}"/>
              </a:ext>
            </a:extLst>
          </p:cNvPr>
          <p:cNvPicPr>
            <a:picLocks noChangeAspect="1"/>
          </p:cNvPicPr>
          <p:nvPr/>
        </p:nvPicPr>
        <p:blipFill rotWithShape="1">
          <a:blip r:embed="rId2">
            <a:alphaModFix amt="50000"/>
          </a:blip>
          <a:srcRect t="9087" b="19257"/>
          <a:stretch/>
        </p:blipFill>
        <p:spPr>
          <a:xfrm>
            <a:off x="20" y="1"/>
            <a:ext cx="12191980" cy="6857999"/>
          </a:xfrm>
          <a:prstGeom prst="rect">
            <a:avLst/>
          </a:prstGeom>
        </p:spPr>
      </p:pic>
      <p:sp>
        <p:nvSpPr>
          <p:cNvPr id="2" name="Title 1">
            <a:extLst>
              <a:ext uri="{FF2B5EF4-FFF2-40B4-BE49-F238E27FC236}">
                <a16:creationId xmlns:a16="http://schemas.microsoft.com/office/drawing/2014/main" id="{195147D7-85F0-4346-B276-45C357BBB509}"/>
              </a:ext>
            </a:extLst>
          </p:cNvPr>
          <p:cNvSpPr>
            <a:spLocks noGrp="1"/>
          </p:cNvSpPr>
          <p:nvPr>
            <p:ph type="ctrTitle"/>
          </p:nvPr>
        </p:nvSpPr>
        <p:spPr>
          <a:xfrm>
            <a:off x="1524000" y="1122362"/>
            <a:ext cx="9144000" cy="2900518"/>
          </a:xfrm>
        </p:spPr>
        <p:txBody>
          <a:bodyPr>
            <a:normAutofit/>
          </a:bodyPr>
          <a:lstStyle/>
          <a:p>
            <a:r>
              <a:rPr lang="en-US">
                <a:solidFill>
                  <a:srgbClr val="FFFFFF"/>
                </a:solidFill>
              </a:rPr>
              <a:t>Artificial Intelligence</a:t>
            </a:r>
            <a:endParaRPr lang="en-CA">
              <a:solidFill>
                <a:srgbClr val="FFFFFF"/>
              </a:solidFill>
            </a:endParaRPr>
          </a:p>
        </p:txBody>
      </p:sp>
      <p:sp>
        <p:nvSpPr>
          <p:cNvPr id="3" name="Subtitle 2">
            <a:extLst>
              <a:ext uri="{FF2B5EF4-FFF2-40B4-BE49-F238E27FC236}">
                <a16:creationId xmlns:a16="http://schemas.microsoft.com/office/drawing/2014/main" id="{3080EE59-9A05-987A-971B-E78468921443}"/>
              </a:ext>
            </a:extLst>
          </p:cNvPr>
          <p:cNvSpPr>
            <a:spLocks noGrp="1"/>
          </p:cNvSpPr>
          <p:nvPr>
            <p:ph type="subTitle" idx="1"/>
          </p:nvPr>
        </p:nvSpPr>
        <p:spPr>
          <a:xfrm>
            <a:off x="1524000" y="4159404"/>
            <a:ext cx="9144000" cy="1098395"/>
          </a:xfrm>
        </p:spPr>
        <p:txBody>
          <a:bodyPr>
            <a:normAutofit/>
          </a:bodyPr>
          <a:lstStyle/>
          <a:p>
            <a:r>
              <a:rPr lang="en-CA" dirty="0">
                <a:solidFill>
                  <a:srgbClr val="FFFFFF"/>
                </a:solidFill>
                <a:effectLst/>
                <a:latin typeface="Calibri (body)"/>
                <a:ea typeface="Calibri" panose="020F0502020204030204" pitchFamily="34" charset="0"/>
              </a:rPr>
              <a:t>What is AI? What can we do with it? How can we use </a:t>
            </a:r>
            <a:r>
              <a:rPr lang="en-CA" dirty="0">
                <a:solidFill>
                  <a:srgbClr val="FFFFFF"/>
                </a:solidFill>
                <a:latin typeface="Calibri (body)"/>
                <a:ea typeface="Calibri" panose="020F0502020204030204" pitchFamily="34" charset="0"/>
              </a:rPr>
              <a:t>it responsibly</a:t>
            </a:r>
            <a:r>
              <a:rPr lang="en-CA" dirty="0">
                <a:solidFill>
                  <a:srgbClr val="FFFFFF"/>
                </a:solidFill>
                <a:effectLst/>
                <a:latin typeface="Calibri (body)"/>
                <a:ea typeface="Calibri" panose="020F0502020204030204" pitchFamily="34" charset="0"/>
              </a:rPr>
              <a:t>? </a:t>
            </a:r>
            <a:endParaRPr lang="en-CA" dirty="0">
              <a:solidFill>
                <a:srgbClr val="FFFFFF"/>
              </a:solidFill>
              <a:latin typeface="Calibri (body)"/>
            </a:endParaRPr>
          </a:p>
        </p:txBody>
      </p:sp>
    </p:spTree>
    <p:extLst>
      <p:ext uri="{BB962C8B-B14F-4D97-AF65-F5344CB8AC3E}">
        <p14:creationId xmlns:p14="http://schemas.microsoft.com/office/powerpoint/2010/main" val="36445159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AFF078-DC02-C7B4-F1A8-58A1180E536C}"/>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Is it ok to use AI to…</a:t>
            </a:r>
            <a:endParaRPr lang="en-CA" sz="4000">
              <a:solidFill>
                <a:srgbClr val="FFFFFF"/>
              </a:solidFill>
            </a:endParaRPr>
          </a:p>
        </p:txBody>
      </p:sp>
      <p:graphicFrame>
        <p:nvGraphicFramePr>
          <p:cNvPr id="5" name="Content Placeholder 2">
            <a:extLst>
              <a:ext uri="{FF2B5EF4-FFF2-40B4-BE49-F238E27FC236}">
                <a16:creationId xmlns:a16="http://schemas.microsoft.com/office/drawing/2014/main" id="{F1395BCB-7A3B-21FC-0008-F909496C9350}"/>
              </a:ext>
            </a:extLst>
          </p:cNvPr>
          <p:cNvGraphicFramePr>
            <a:graphicFrameLocks noGrp="1"/>
          </p:cNvGraphicFramePr>
          <p:nvPr>
            <p:ph idx="1"/>
            <p:extLst>
              <p:ext uri="{D42A27DB-BD31-4B8C-83A1-F6EECF244321}">
                <p14:modId xmlns:p14="http://schemas.microsoft.com/office/powerpoint/2010/main" val="56984150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3286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B1CB0-B3B3-539F-8771-BA828BCFD857}"/>
              </a:ext>
            </a:extLst>
          </p:cNvPr>
          <p:cNvSpPr>
            <a:spLocks noGrp="1"/>
          </p:cNvSpPr>
          <p:nvPr>
            <p:ph type="title"/>
          </p:nvPr>
        </p:nvSpPr>
        <p:spPr>
          <a:xfrm>
            <a:off x="8250892" y="741391"/>
            <a:ext cx="3269384" cy="1616203"/>
          </a:xfrm>
        </p:spPr>
        <p:txBody>
          <a:bodyPr anchor="b">
            <a:normAutofit/>
          </a:bodyPr>
          <a:lstStyle/>
          <a:p>
            <a:r>
              <a:rPr lang="en-US" sz="3200"/>
              <a:t>Remember AI is not perfect, but it is still pretty neat!</a:t>
            </a:r>
            <a:endParaRPr lang="en-CA" sz="3200"/>
          </a:p>
        </p:txBody>
      </p:sp>
      <p:pic>
        <p:nvPicPr>
          <p:cNvPr id="4" name="Picture 3">
            <a:extLst>
              <a:ext uri="{FF2B5EF4-FFF2-40B4-BE49-F238E27FC236}">
                <a16:creationId xmlns:a16="http://schemas.microsoft.com/office/drawing/2014/main" id="{4DE09C59-B116-D0D1-FDFA-F56F92AB0646}"/>
              </a:ext>
            </a:extLst>
          </p:cNvPr>
          <p:cNvPicPr>
            <a:picLocks noChangeAspect="1"/>
          </p:cNvPicPr>
          <p:nvPr/>
        </p:nvPicPr>
        <p:blipFill rotWithShape="1">
          <a:blip r:embed="rId3"/>
          <a:srcRect l="10470" r="17252" b="2"/>
          <a:stretch/>
        </p:blipFill>
        <p:spPr>
          <a:xfrm>
            <a:off x="874088" y="877413"/>
            <a:ext cx="3580346" cy="4953488"/>
          </a:xfrm>
          <a:prstGeom prst="rect">
            <a:avLst/>
          </a:prstGeom>
        </p:spPr>
      </p:pic>
      <p:pic>
        <p:nvPicPr>
          <p:cNvPr id="6" name="Picture 5" descr="A person standing in front of a wall with a cartoon character&#10;&#10;Description automatically generated">
            <a:extLst>
              <a:ext uri="{FF2B5EF4-FFF2-40B4-BE49-F238E27FC236}">
                <a16:creationId xmlns:a16="http://schemas.microsoft.com/office/drawing/2014/main" id="{893DC809-7567-331C-D13A-306CECB6C7C0}"/>
              </a:ext>
            </a:extLst>
          </p:cNvPr>
          <p:cNvPicPr>
            <a:picLocks noChangeAspect="1"/>
          </p:cNvPicPr>
          <p:nvPr/>
        </p:nvPicPr>
        <p:blipFill rotWithShape="1">
          <a:blip r:embed="rId4">
            <a:extLst>
              <a:ext uri="{28A0092B-C50C-407E-A947-70E740481C1C}">
                <a14:useLocalDpi xmlns:a14="http://schemas.microsoft.com/office/drawing/2010/main" val="0"/>
              </a:ext>
            </a:extLst>
          </a:blip>
          <a:srcRect t="10249" r="-5" b="-5"/>
          <a:stretch/>
        </p:blipFill>
        <p:spPr>
          <a:xfrm>
            <a:off x="4530256" y="877417"/>
            <a:ext cx="3083744" cy="2435571"/>
          </a:xfrm>
          <a:prstGeom prst="rect">
            <a:avLst/>
          </a:prstGeom>
        </p:spPr>
      </p:pic>
      <p:pic>
        <p:nvPicPr>
          <p:cNvPr id="8" name="Picture 7" descr="A screenshot of a video game&#10;&#10;Description automatically generated">
            <a:extLst>
              <a:ext uri="{FF2B5EF4-FFF2-40B4-BE49-F238E27FC236}">
                <a16:creationId xmlns:a16="http://schemas.microsoft.com/office/drawing/2014/main" id="{8B3A3919-4326-2A9C-018D-9BE0EA61EFC8}"/>
              </a:ext>
            </a:extLst>
          </p:cNvPr>
          <p:cNvPicPr>
            <a:picLocks noChangeAspect="1"/>
          </p:cNvPicPr>
          <p:nvPr/>
        </p:nvPicPr>
        <p:blipFill rotWithShape="1">
          <a:blip r:embed="rId5">
            <a:extLst>
              <a:ext uri="{28A0092B-C50C-407E-A947-70E740481C1C}">
                <a14:useLocalDpi xmlns:a14="http://schemas.microsoft.com/office/drawing/2010/main" val="0"/>
              </a:ext>
            </a:extLst>
          </a:blip>
          <a:srcRect l="11058" r="7041" b="1"/>
          <a:stretch/>
        </p:blipFill>
        <p:spPr>
          <a:xfrm>
            <a:off x="4530256" y="3395325"/>
            <a:ext cx="3083744" cy="2437934"/>
          </a:xfrm>
          <a:prstGeom prst="rect">
            <a:avLst/>
          </a:prstGeom>
        </p:spPr>
      </p:pic>
      <p:sp>
        <p:nvSpPr>
          <p:cNvPr id="3" name="Content Placeholder 2">
            <a:extLst>
              <a:ext uri="{FF2B5EF4-FFF2-40B4-BE49-F238E27FC236}">
                <a16:creationId xmlns:a16="http://schemas.microsoft.com/office/drawing/2014/main" id="{4872AE83-3226-B3E0-941A-81A089AB5E99}"/>
              </a:ext>
            </a:extLst>
          </p:cNvPr>
          <p:cNvSpPr>
            <a:spLocks noGrp="1"/>
          </p:cNvSpPr>
          <p:nvPr>
            <p:ph idx="1"/>
          </p:nvPr>
        </p:nvSpPr>
        <p:spPr>
          <a:xfrm>
            <a:off x="8250890" y="2533476"/>
            <a:ext cx="3240264" cy="3447832"/>
          </a:xfrm>
        </p:spPr>
        <p:txBody>
          <a:bodyPr anchor="t">
            <a:normAutofit/>
          </a:bodyPr>
          <a:lstStyle/>
          <a:p>
            <a:r>
              <a:rPr lang="en-US" sz="1600"/>
              <a:t>It is still learning and will make mistakes</a:t>
            </a:r>
          </a:p>
          <a:p>
            <a:r>
              <a:rPr lang="en-US" sz="1600"/>
              <a:t>It can only do simple tasks at this point – it can’t handle big jobs yet</a:t>
            </a:r>
          </a:p>
          <a:p>
            <a:r>
              <a:rPr lang="en-US" sz="1600"/>
              <a:t>We need to be responsible using AI</a:t>
            </a:r>
          </a:p>
          <a:p>
            <a:pPr lvl="1"/>
            <a:r>
              <a:rPr lang="en-US" sz="1600"/>
              <a:t>We can learn with it, but not from it</a:t>
            </a:r>
          </a:p>
          <a:p>
            <a:pPr lvl="1"/>
            <a:r>
              <a:rPr lang="en-US" sz="1600"/>
              <a:t>We must remember to respect others when we do use it</a:t>
            </a:r>
          </a:p>
          <a:p>
            <a:pPr lvl="1"/>
            <a:r>
              <a:rPr lang="en-US" sz="1600"/>
              <a:t>We must use it to help, not harm</a:t>
            </a:r>
          </a:p>
          <a:p>
            <a:endParaRPr lang="en-CA" sz="1600"/>
          </a:p>
        </p:txBody>
      </p:sp>
      <p:grpSp>
        <p:nvGrpSpPr>
          <p:cNvPr id="13" name="Group 12">
            <a:extLst>
              <a:ext uri="{FF2B5EF4-FFF2-40B4-BE49-F238E27FC236}">
                <a16:creationId xmlns:a16="http://schemas.microsoft.com/office/drawing/2014/main" id="{E33D8A0C-28ED-C6DD-9FF8-421807F54E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4" name="Rectangle 13">
              <a:extLst>
                <a:ext uri="{FF2B5EF4-FFF2-40B4-BE49-F238E27FC236}">
                  <a16:creationId xmlns:a16="http://schemas.microsoft.com/office/drawing/2014/main" id="{DED324DB-B381-AF6B-572F-20D07D968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EA2E0BF-C3DA-A022-0CF8-0231FC997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873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F17BAD-B929-E47D-588C-9D151E8E830E}"/>
              </a:ext>
            </a:extLst>
          </p:cNvPr>
          <p:cNvSpPr>
            <a:spLocks noGrp="1"/>
          </p:cNvSpPr>
          <p:nvPr>
            <p:ph type="title"/>
          </p:nvPr>
        </p:nvSpPr>
        <p:spPr>
          <a:xfrm>
            <a:off x="1371597" y="348865"/>
            <a:ext cx="10044023" cy="877729"/>
          </a:xfrm>
        </p:spPr>
        <p:txBody>
          <a:bodyPr anchor="ctr">
            <a:normAutofit/>
          </a:bodyPr>
          <a:lstStyle/>
          <a:p>
            <a:r>
              <a:rPr lang="en-US" sz="3400">
                <a:solidFill>
                  <a:srgbClr val="FFFFFF"/>
                </a:solidFill>
              </a:rPr>
              <a:t>Can I use AI at Harbour View and in my Middle School?</a:t>
            </a:r>
            <a:endParaRPr lang="en-CA" sz="3400">
              <a:solidFill>
                <a:srgbClr val="FFFFFF"/>
              </a:solidFill>
            </a:endParaRPr>
          </a:p>
        </p:txBody>
      </p:sp>
      <p:graphicFrame>
        <p:nvGraphicFramePr>
          <p:cNvPr id="5" name="Content Placeholder 2">
            <a:extLst>
              <a:ext uri="{FF2B5EF4-FFF2-40B4-BE49-F238E27FC236}">
                <a16:creationId xmlns:a16="http://schemas.microsoft.com/office/drawing/2014/main" id="{6D2CD3D9-8205-1CA8-2484-0EAE8963639B}"/>
              </a:ext>
            </a:extLst>
          </p:cNvPr>
          <p:cNvGraphicFramePr>
            <a:graphicFrameLocks noGrp="1"/>
          </p:cNvGraphicFramePr>
          <p:nvPr>
            <p:ph idx="1"/>
            <p:extLst>
              <p:ext uri="{D42A27DB-BD31-4B8C-83A1-F6EECF244321}">
                <p14:modId xmlns:p14="http://schemas.microsoft.com/office/powerpoint/2010/main" val="172778540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994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EB47B6-BEFF-7973-C76B-9366701480BA}"/>
              </a:ext>
            </a:extLst>
          </p:cNvPr>
          <p:cNvSpPr>
            <a:spLocks noGrp="1"/>
          </p:cNvSpPr>
          <p:nvPr>
            <p:ph type="title"/>
          </p:nvPr>
        </p:nvSpPr>
        <p:spPr>
          <a:xfrm>
            <a:off x="1456148" y="1717288"/>
            <a:ext cx="2955432" cy="3744026"/>
          </a:xfrm>
        </p:spPr>
        <p:txBody>
          <a:bodyPr>
            <a:normAutofit/>
          </a:bodyPr>
          <a:lstStyle/>
          <a:p>
            <a:r>
              <a:rPr lang="en-US" dirty="0">
                <a:solidFill>
                  <a:srgbClr val="FFFFFF"/>
                </a:solidFill>
              </a:rPr>
              <a:t>To learn more about how AI learns, let’s play </a:t>
            </a:r>
            <a:r>
              <a:rPr lang="en-US" dirty="0" err="1">
                <a:solidFill>
                  <a:srgbClr val="FFFFFF"/>
                </a:solidFill>
              </a:rPr>
              <a:t>Hexapawn</a:t>
            </a:r>
            <a:r>
              <a:rPr lang="en-US" dirty="0">
                <a:solidFill>
                  <a:srgbClr val="FFFFFF"/>
                </a:solidFill>
              </a:rPr>
              <a:t>!</a:t>
            </a:r>
            <a:endParaRPr lang="en-CA"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9D5D0EC-C46F-5356-EDE8-3407924DA8D2}"/>
              </a:ext>
            </a:extLst>
          </p:cNvPr>
          <p:cNvSpPr>
            <a:spLocks noGrp="1"/>
          </p:cNvSpPr>
          <p:nvPr>
            <p:ph idx="1"/>
          </p:nvPr>
        </p:nvSpPr>
        <p:spPr>
          <a:xfrm>
            <a:off x="5370153" y="1526033"/>
            <a:ext cx="5536397" cy="3935281"/>
          </a:xfrm>
        </p:spPr>
        <p:txBody>
          <a:bodyPr>
            <a:normAutofit lnSpcReduction="10000"/>
          </a:bodyPr>
          <a:lstStyle/>
          <a:p>
            <a:pPr marL="0" indent="0">
              <a:buNone/>
            </a:pPr>
            <a:r>
              <a:rPr lang="en-US" dirty="0"/>
              <a:t>You need:</a:t>
            </a:r>
          </a:p>
          <a:p>
            <a:pPr lvl="1"/>
            <a:r>
              <a:rPr lang="en-CA" dirty="0"/>
              <a:t>2 players</a:t>
            </a:r>
          </a:p>
          <a:p>
            <a:pPr lvl="2"/>
            <a:r>
              <a:rPr lang="en-CA" dirty="0"/>
              <a:t>One player is the human</a:t>
            </a:r>
          </a:p>
          <a:p>
            <a:pPr lvl="2"/>
            <a:r>
              <a:rPr lang="en-CA" dirty="0"/>
              <a:t>One player is the new AI</a:t>
            </a:r>
          </a:p>
          <a:p>
            <a:pPr lvl="1"/>
            <a:r>
              <a:rPr lang="en-CA" dirty="0"/>
              <a:t>A 3x3 gameboard</a:t>
            </a:r>
          </a:p>
          <a:p>
            <a:pPr lvl="1"/>
            <a:r>
              <a:rPr lang="en-CA" dirty="0"/>
              <a:t>3 red chips for </a:t>
            </a:r>
            <a:r>
              <a:rPr lang="en-CA"/>
              <a:t>the new AI</a:t>
            </a:r>
            <a:endParaRPr lang="en-CA" dirty="0"/>
          </a:p>
          <a:p>
            <a:pPr lvl="1"/>
            <a:r>
              <a:rPr lang="en-CA" dirty="0"/>
              <a:t>3 yellow chips for the human</a:t>
            </a:r>
          </a:p>
          <a:p>
            <a:pPr lvl="1"/>
            <a:r>
              <a:rPr lang="en-CA" dirty="0"/>
              <a:t>container</a:t>
            </a:r>
          </a:p>
          <a:p>
            <a:pPr lvl="1"/>
            <a:r>
              <a:rPr lang="en-CA" dirty="0"/>
              <a:t>AI needs the AI learning kit (move rule cards and coloured beads)</a:t>
            </a:r>
          </a:p>
          <a:p>
            <a:pPr lvl="1"/>
            <a:r>
              <a:rPr lang="en-CA" dirty="0"/>
              <a:t>Scoresheet with reflection questions</a:t>
            </a:r>
          </a:p>
        </p:txBody>
      </p:sp>
    </p:spTree>
    <p:extLst>
      <p:ext uri="{BB962C8B-B14F-4D97-AF65-F5344CB8AC3E}">
        <p14:creationId xmlns:p14="http://schemas.microsoft.com/office/powerpoint/2010/main" val="903930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E9907D-B3B4-9C6F-0FEE-B527C340F6C3}"/>
              </a:ext>
            </a:extLst>
          </p:cNvPr>
          <p:cNvSpPr>
            <a:spLocks noGrp="1"/>
          </p:cNvSpPr>
          <p:nvPr>
            <p:ph type="title"/>
          </p:nvPr>
        </p:nvSpPr>
        <p:spPr>
          <a:xfrm>
            <a:off x="686834" y="1153572"/>
            <a:ext cx="3200400" cy="4461163"/>
          </a:xfrm>
        </p:spPr>
        <p:txBody>
          <a:bodyPr>
            <a:normAutofit/>
          </a:bodyPr>
          <a:lstStyle/>
          <a:p>
            <a:r>
              <a:rPr lang="en-US">
                <a:solidFill>
                  <a:srgbClr val="FFFFFF"/>
                </a:solidFill>
              </a:rPr>
              <a:t>How to win</a:t>
            </a:r>
            <a:endParaRPr lang="en-CA">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978684E-0626-0C67-B042-67246D4ABBA1}"/>
              </a:ext>
            </a:extLst>
          </p:cNvPr>
          <p:cNvSpPr>
            <a:spLocks noGrp="1"/>
          </p:cNvSpPr>
          <p:nvPr>
            <p:ph idx="1"/>
          </p:nvPr>
        </p:nvSpPr>
        <p:spPr>
          <a:xfrm>
            <a:off x="4447308" y="591344"/>
            <a:ext cx="6906491" cy="5585619"/>
          </a:xfrm>
        </p:spPr>
        <p:txBody>
          <a:bodyPr anchor="ctr">
            <a:normAutofit/>
          </a:bodyPr>
          <a:lstStyle/>
          <a:p>
            <a:r>
              <a:rPr lang="en-US" dirty="0"/>
              <a:t>You win by doing 1 of 3 things:</a:t>
            </a:r>
          </a:p>
          <a:p>
            <a:pPr lvl="1"/>
            <a:r>
              <a:rPr lang="en-US" dirty="0"/>
              <a:t>You capture all of your opponent’s pawns</a:t>
            </a:r>
          </a:p>
          <a:p>
            <a:pPr lvl="1"/>
            <a:r>
              <a:rPr lang="en-US" dirty="0"/>
              <a:t>You make it to the other side</a:t>
            </a:r>
          </a:p>
          <a:p>
            <a:pPr lvl="1"/>
            <a:r>
              <a:rPr lang="en-US" dirty="0"/>
              <a:t>You lock the game so no one can move</a:t>
            </a:r>
            <a:endParaRPr lang="en-CA" dirty="0"/>
          </a:p>
        </p:txBody>
      </p:sp>
    </p:spTree>
    <p:extLst>
      <p:ext uri="{BB962C8B-B14F-4D97-AF65-F5344CB8AC3E}">
        <p14:creationId xmlns:p14="http://schemas.microsoft.com/office/powerpoint/2010/main" val="2663146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8B38E-866B-1CE5-9C84-A4CF752DF9D7}"/>
              </a:ext>
            </a:extLst>
          </p:cNvPr>
          <p:cNvSpPr>
            <a:spLocks noGrp="1"/>
          </p:cNvSpPr>
          <p:nvPr>
            <p:ph type="title"/>
          </p:nvPr>
        </p:nvSpPr>
        <p:spPr>
          <a:xfrm>
            <a:off x="956826" y="1112969"/>
            <a:ext cx="3937298" cy="4166010"/>
          </a:xfrm>
        </p:spPr>
        <p:txBody>
          <a:bodyPr>
            <a:normAutofit/>
          </a:bodyPr>
          <a:lstStyle/>
          <a:p>
            <a:r>
              <a:rPr lang="en-US">
                <a:solidFill>
                  <a:srgbClr val="FFFFFF"/>
                </a:solidFill>
              </a:rPr>
              <a:t>Rules of Hexapawn</a:t>
            </a:r>
            <a:endParaRPr lang="en-CA">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5DE050A-4B0B-9C7A-EED9-64E08CD851B9}"/>
              </a:ext>
            </a:extLst>
          </p:cNvPr>
          <p:cNvSpPr>
            <a:spLocks noGrp="1"/>
          </p:cNvSpPr>
          <p:nvPr>
            <p:ph idx="1"/>
          </p:nvPr>
        </p:nvSpPr>
        <p:spPr>
          <a:xfrm>
            <a:off x="6096000" y="820880"/>
            <a:ext cx="5257799" cy="4889350"/>
          </a:xfrm>
        </p:spPr>
        <p:txBody>
          <a:bodyPr anchor="t">
            <a:noAutofit/>
          </a:bodyPr>
          <a:lstStyle/>
          <a:p>
            <a:r>
              <a:rPr lang="en-US" sz="2000" dirty="0"/>
              <a:t>Decide who will be the human and who is the newly created AI</a:t>
            </a:r>
          </a:p>
          <a:p>
            <a:r>
              <a:rPr lang="en-US" sz="2000" dirty="0"/>
              <a:t>Chips can either move forward, or move diagonally ONLY to capture another chip</a:t>
            </a:r>
          </a:p>
          <a:p>
            <a:r>
              <a:rPr lang="en-US" sz="2000" dirty="0"/>
              <a:t>Humans can choose whichever move they want</a:t>
            </a:r>
          </a:p>
          <a:p>
            <a:r>
              <a:rPr lang="en-US" sz="2000" dirty="0"/>
              <a:t>New AI must follow the written code cards</a:t>
            </a:r>
          </a:p>
          <a:p>
            <a:pPr lvl="1"/>
            <a:r>
              <a:rPr lang="en-US" sz="2000" dirty="0"/>
              <a:t>Grab a </a:t>
            </a:r>
            <a:r>
              <a:rPr lang="en-US" sz="2000" dirty="0" err="1"/>
              <a:t>coloured</a:t>
            </a:r>
            <a:r>
              <a:rPr lang="en-US" sz="2000" dirty="0"/>
              <a:t> bead from the code’s box to determine your move</a:t>
            </a:r>
          </a:p>
          <a:p>
            <a:pPr lvl="1"/>
            <a:r>
              <a:rPr lang="en-US" sz="2000" dirty="0"/>
              <a:t>If the game can still be played, keep playing</a:t>
            </a:r>
          </a:p>
          <a:p>
            <a:pPr lvl="1"/>
            <a:r>
              <a:rPr lang="en-US" sz="2000" dirty="0"/>
              <a:t>If you lose the game, remove the bead from the code box, and keep playing</a:t>
            </a:r>
          </a:p>
          <a:p>
            <a:r>
              <a:rPr lang="en-CA" sz="2000" dirty="0"/>
              <a:t>Play several rounds – AI gets to keep the codes from the last game coming into the next game</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063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616FC4-D86B-E862-E9F2-A3D4F4C2F4E2}"/>
              </a:ext>
            </a:extLst>
          </p:cNvPr>
          <p:cNvSpPr>
            <a:spLocks noGrp="1"/>
          </p:cNvSpPr>
          <p:nvPr>
            <p:ph type="title"/>
          </p:nvPr>
        </p:nvSpPr>
        <p:spPr>
          <a:xfrm>
            <a:off x="6094105" y="802955"/>
            <a:ext cx="4977976" cy="1454051"/>
          </a:xfrm>
        </p:spPr>
        <p:txBody>
          <a:bodyPr>
            <a:normAutofit/>
          </a:bodyPr>
          <a:lstStyle/>
          <a:p>
            <a:r>
              <a:rPr lang="en-US" sz="3600">
                <a:solidFill>
                  <a:schemeClr val="tx2"/>
                </a:solidFill>
              </a:rPr>
              <a:t>What is Artificial Intelligence?</a:t>
            </a:r>
            <a:endParaRPr lang="en-CA" sz="3600">
              <a:solidFill>
                <a:schemeClr val="tx2"/>
              </a:solidFill>
            </a:endParaRPr>
          </a:p>
        </p:txBody>
      </p:sp>
      <p:pic>
        <p:nvPicPr>
          <p:cNvPr id="6" name="Graphic 5" descr="Robot">
            <a:extLst>
              <a:ext uri="{FF2B5EF4-FFF2-40B4-BE49-F238E27FC236}">
                <a16:creationId xmlns:a16="http://schemas.microsoft.com/office/drawing/2014/main" id="{30BFE924-17A6-FD07-EF17-1A3FBFAE7B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4B5E5FDD-1D2C-CC71-BB45-9EB5D9DE92D8}"/>
              </a:ext>
            </a:extLst>
          </p:cNvPr>
          <p:cNvSpPr>
            <a:spLocks noGrp="1"/>
          </p:cNvSpPr>
          <p:nvPr>
            <p:ph idx="1"/>
          </p:nvPr>
        </p:nvSpPr>
        <p:spPr>
          <a:xfrm>
            <a:off x="6090574" y="2421682"/>
            <a:ext cx="4977578" cy="3639289"/>
          </a:xfrm>
        </p:spPr>
        <p:txBody>
          <a:bodyPr anchor="ctr">
            <a:normAutofit/>
          </a:bodyPr>
          <a:lstStyle/>
          <a:p>
            <a:r>
              <a:rPr lang="en-US" sz="1800">
                <a:solidFill>
                  <a:schemeClr val="tx2"/>
                </a:solidFill>
                <a:effectLst/>
              </a:rPr>
              <a:t>Think of Artificial Intelligence, or AI, like a robot's brain that can learn. It is a program that is written to help computers think and solve problems. </a:t>
            </a:r>
          </a:p>
          <a:p>
            <a:r>
              <a:rPr lang="en-US" sz="1800">
                <a:solidFill>
                  <a:schemeClr val="tx2"/>
                </a:solidFill>
                <a:effectLst/>
              </a:rPr>
              <a:t>It's not alive and it’s not magic, but it can do tasks that humans do by thinking and making decisions.</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43335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4B89B8-BA5D-B59E-10A5-88629492FD44}"/>
              </a:ext>
            </a:extLst>
          </p:cNvPr>
          <p:cNvSpPr>
            <a:spLocks noGrp="1"/>
          </p:cNvSpPr>
          <p:nvPr>
            <p:ph type="title"/>
          </p:nvPr>
        </p:nvSpPr>
        <p:spPr/>
        <p:txBody>
          <a:bodyPr/>
          <a:lstStyle/>
          <a:p>
            <a:endParaRPr lang="en-CA"/>
          </a:p>
        </p:txBody>
      </p:sp>
      <p:pic>
        <p:nvPicPr>
          <p:cNvPr id="4" name="Online Media 3" title="What is Artificial Intelligence? | Quick Learner">
            <a:hlinkClick r:id="" action="ppaction://media"/>
            <a:extLst>
              <a:ext uri="{FF2B5EF4-FFF2-40B4-BE49-F238E27FC236}">
                <a16:creationId xmlns:a16="http://schemas.microsoft.com/office/drawing/2014/main" id="{E490677D-2B32-679E-3B5A-D1B984C6C773}"/>
              </a:ext>
            </a:extLst>
          </p:cNvPr>
          <p:cNvPicPr>
            <a:picLocks noGrp="1" noRot="1" noChangeAspect="1"/>
          </p:cNvPicPr>
          <p:nvPr>
            <p:ph idx="1"/>
            <a:videoFile r:link="rId1"/>
          </p:nvPr>
        </p:nvPicPr>
        <p:blipFill>
          <a:blip r:embed="rId3"/>
          <a:stretch>
            <a:fillRect/>
          </a:stretch>
        </p:blipFill>
        <p:spPr>
          <a:xfrm>
            <a:off x="1388361" y="611576"/>
            <a:ext cx="8774665" cy="4957686"/>
          </a:xfrm>
          <a:prstGeom prst="rect">
            <a:avLst/>
          </a:prstGeom>
        </p:spPr>
      </p:pic>
      <p:sp>
        <p:nvSpPr>
          <p:cNvPr id="6" name="Text Placeholder 5">
            <a:extLst>
              <a:ext uri="{FF2B5EF4-FFF2-40B4-BE49-F238E27FC236}">
                <a16:creationId xmlns:a16="http://schemas.microsoft.com/office/drawing/2014/main" id="{98F6D141-5861-C64A-5FCC-6AB1769BA347}"/>
              </a:ext>
            </a:extLst>
          </p:cNvPr>
          <p:cNvSpPr>
            <a:spLocks noGrp="1"/>
          </p:cNvSpPr>
          <p:nvPr>
            <p:ph type="body" sz="half" idx="4294967295"/>
          </p:nvPr>
        </p:nvSpPr>
        <p:spPr>
          <a:xfrm>
            <a:off x="1388361" y="5585217"/>
            <a:ext cx="3932238" cy="248773"/>
          </a:xfrm>
        </p:spPr>
        <p:txBody>
          <a:bodyPr>
            <a:normAutofit fontScale="47500" lnSpcReduction="20000"/>
          </a:bodyPr>
          <a:lstStyle/>
          <a:p>
            <a:pPr marL="0" indent="0">
              <a:buNone/>
            </a:pPr>
            <a:r>
              <a:rPr lang="en-US" dirty="0"/>
              <a:t>Video from </a:t>
            </a:r>
            <a:r>
              <a:rPr lang="en-US" dirty="0">
                <a:hlinkClick r:id="rId4"/>
              </a:rPr>
              <a:t>Duke University</a:t>
            </a:r>
            <a:endParaRPr lang="en-CA" dirty="0"/>
          </a:p>
        </p:txBody>
      </p:sp>
    </p:spTree>
    <p:extLst>
      <p:ext uri="{BB962C8B-B14F-4D97-AF65-F5344CB8AC3E}">
        <p14:creationId xmlns:p14="http://schemas.microsoft.com/office/powerpoint/2010/main" val="117541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394417-D209-991C-6C4E-E9670BF2EC2B}"/>
              </a:ext>
            </a:extLst>
          </p:cNvPr>
          <p:cNvSpPr>
            <a:spLocks noGrp="1"/>
          </p:cNvSpPr>
          <p:nvPr>
            <p:ph type="title"/>
          </p:nvPr>
        </p:nvSpPr>
        <p:spPr>
          <a:xfrm>
            <a:off x="804672" y="802955"/>
            <a:ext cx="4766330" cy="1454051"/>
          </a:xfrm>
        </p:spPr>
        <p:txBody>
          <a:bodyPr>
            <a:normAutofit/>
          </a:bodyPr>
          <a:lstStyle/>
          <a:p>
            <a:r>
              <a:rPr lang="en-US" sz="3600" dirty="0">
                <a:solidFill>
                  <a:schemeClr val="tx2"/>
                </a:solidFill>
              </a:rPr>
              <a:t>How does AI learn?</a:t>
            </a:r>
            <a:endParaRPr lang="en-CA" sz="3600" dirty="0">
              <a:solidFill>
                <a:schemeClr val="tx2"/>
              </a:solidFill>
            </a:endParaRPr>
          </a:p>
        </p:txBody>
      </p:sp>
      <p:sp>
        <p:nvSpPr>
          <p:cNvPr id="3" name="Content Placeholder 2">
            <a:extLst>
              <a:ext uri="{FF2B5EF4-FFF2-40B4-BE49-F238E27FC236}">
                <a16:creationId xmlns:a16="http://schemas.microsoft.com/office/drawing/2014/main" id="{5A4F7EB7-DCD5-40B1-D5A1-678E52A77A8B}"/>
              </a:ext>
            </a:extLst>
          </p:cNvPr>
          <p:cNvSpPr>
            <a:spLocks noGrp="1"/>
          </p:cNvSpPr>
          <p:nvPr>
            <p:ph idx="1"/>
          </p:nvPr>
        </p:nvSpPr>
        <p:spPr>
          <a:xfrm>
            <a:off x="804672" y="2421683"/>
            <a:ext cx="4765949" cy="3353476"/>
          </a:xfrm>
        </p:spPr>
        <p:txBody>
          <a:bodyPr anchor="t">
            <a:normAutofit/>
          </a:bodyPr>
          <a:lstStyle/>
          <a:p>
            <a:r>
              <a:rPr lang="en-US" sz="1800" dirty="0">
                <a:solidFill>
                  <a:schemeClr val="tx2"/>
                </a:solidFill>
                <a:effectLst/>
              </a:rPr>
              <a:t>AI learns by studying lots of information taken from different sources on the internet. </a:t>
            </a:r>
          </a:p>
          <a:p>
            <a:pPr lvl="1"/>
            <a:r>
              <a:rPr lang="en-US" sz="1800" dirty="0">
                <a:solidFill>
                  <a:schemeClr val="tx2"/>
                </a:solidFill>
                <a:effectLst/>
              </a:rPr>
              <a:t>Just like you practice to get better at everything you do, AI practices to get smarter!</a:t>
            </a:r>
            <a:endParaRPr lang="en-CA" sz="1800" dirty="0">
              <a:solidFill>
                <a:schemeClr val="tx2"/>
              </a:solidFill>
            </a:endParaRPr>
          </a:p>
          <a:p>
            <a:r>
              <a:rPr lang="en-US" sz="1800" dirty="0">
                <a:solidFill>
                  <a:schemeClr val="tx2"/>
                </a:solidFill>
                <a:effectLst/>
              </a:rPr>
              <a:t>AI learns by looking at lots of examples, like pictures of cats and dogs. It starts to notice what makes a cat a cat and a dog a dog. It's kind of like how you learn to recognize animals in a book!</a:t>
            </a:r>
          </a:p>
        </p:txBody>
      </p:sp>
      <p:grpSp>
        <p:nvGrpSpPr>
          <p:cNvPr id="46" name="Group 4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47" name="Freeform: Shape 46">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Robot">
            <a:extLst>
              <a:ext uri="{FF2B5EF4-FFF2-40B4-BE49-F238E27FC236}">
                <a16:creationId xmlns:a16="http://schemas.microsoft.com/office/drawing/2014/main" id="{AE55FB3D-D1DE-82FD-C498-F6A8FC871F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08392" y="1819656"/>
            <a:ext cx="4142232" cy="4142232"/>
          </a:xfrm>
          <a:prstGeom prst="rect">
            <a:avLst/>
          </a:prstGeom>
        </p:spPr>
      </p:pic>
    </p:spTree>
    <p:extLst>
      <p:ext uri="{BB962C8B-B14F-4D97-AF65-F5344CB8AC3E}">
        <p14:creationId xmlns:p14="http://schemas.microsoft.com/office/powerpoint/2010/main" val="1313533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441B8E-64E5-9055-93C2-2675981B1F27}"/>
              </a:ext>
            </a:extLst>
          </p:cNvPr>
          <p:cNvSpPr>
            <a:spLocks noGrp="1"/>
          </p:cNvSpPr>
          <p:nvPr>
            <p:ph type="title"/>
          </p:nvPr>
        </p:nvSpPr>
        <p:spPr>
          <a:xfrm>
            <a:off x="838200" y="728662"/>
            <a:ext cx="3785513" cy="3728853"/>
          </a:xfrm>
          <a:noFill/>
        </p:spPr>
        <p:txBody>
          <a:bodyPr vert="horz" lIns="91440" tIns="45720" rIns="91440" bIns="45720" rtlCol="0" anchor="b">
            <a:normAutofit fontScale="90000"/>
          </a:bodyPr>
          <a:lstStyle/>
          <a:p>
            <a:r>
              <a:rPr lang="en-US" sz="5200" dirty="0"/>
              <a:t>What are some examples of how we use AI that you can think of?</a:t>
            </a:r>
          </a:p>
        </p:txBody>
      </p:sp>
      <p:sp>
        <p:nvSpPr>
          <p:cNvPr id="3" name="Content Placeholder 2">
            <a:extLst>
              <a:ext uri="{FF2B5EF4-FFF2-40B4-BE49-F238E27FC236}">
                <a16:creationId xmlns:a16="http://schemas.microsoft.com/office/drawing/2014/main" id="{E48A242B-A3A8-D0E9-A923-85A2F0AFD35A}"/>
              </a:ext>
            </a:extLst>
          </p:cNvPr>
          <p:cNvSpPr>
            <a:spLocks noGrp="1"/>
          </p:cNvSpPr>
          <p:nvPr>
            <p:ph idx="1"/>
          </p:nvPr>
        </p:nvSpPr>
        <p:spPr>
          <a:xfrm>
            <a:off x="838200" y="4629235"/>
            <a:ext cx="3785514" cy="1680298"/>
          </a:xfrm>
          <a:noFill/>
        </p:spPr>
        <p:txBody>
          <a:bodyPr vert="horz" lIns="91440" tIns="45720" rIns="91440" bIns="45720" rtlCol="0">
            <a:normAutofit/>
          </a:bodyPr>
          <a:lstStyle/>
          <a:p>
            <a:pPr marL="0" indent="0">
              <a:buNone/>
            </a:pPr>
            <a:r>
              <a:rPr lang="en-US" sz="2400"/>
              <a:t>Photo by </a:t>
            </a:r>
            <a:r>
              <a:rPr lang="en-US" sz="2400">
                <a:hlinkClick r:id="rId3"/>
              </a:rPr>
              <a:t>European Parliment</a:t>
            </a:r>
            <a:endParaRPr lang="en-US" sz="2400"/>
          </a:p>
        </p:txBody>
      </p:sp>
      <p:pic>
        <p:nvPicPr>
          <p:cNvPr id="4" name="Picture 3" descr="A poster of a machine learning&#10;&#10;Description automatically generated with medium confidence">
            <a:extLst>
              <a:ext uri="{FF2B5EF4-FFF2-40B4-BE49-F238E27FC236}">
                <a16:creationId xmlns:a16="http://schemas.microsoft.com/office/drawing/2014/main" id="{D3AD8B84-C0A7-D950-F569-5B5BF05A6388}"/>
              </a:ext>
            </a:extLst>
          </p:cNvPr>
          <p:cNvPicPr>
            <a:picLocks noChangeAspect="1"/>
          </p:cNvPicPr>
          <p:nvPr/>
        </p:nvPicPr>
        <p:blipFill rotWithShape="1">
          <a:blip r:embed="rId4"/>
          <a:srcRect r="1029" b="1"/>
          <a:stretch/>
        </p:blipFill>
        <p:spPr>
          <a:xfrm>
            <a:off x="5009505" y="10"/>
            <a:ext cx="7182495" cy="6857990"/>
          </a:xfrm>
          <a:prstGeom prst="rect">
            <a:avLst/>
          </a:prstGeom>
        </p:spPr>
      </p:pic>
    </p:spTree>
    <p:extLst>
      <p:ext uri="{BB962C8B-B14F-4D97-AF65-F5344CB8AC3E}">
        <p14:creationId xmlns:p14="http://schemas.microsoft.com/office/powerpoint/2010/main" val="420075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mputer on a table&#10;&#10;Description automatically generated">
            <a:extLst>
              <a:ext uri="{FF2B5EF4-FFF2-40B4-BE49-F238E27FC236}">
                <a16:creationId xmlns:a16="http://schemas.microsoft.com/office/drawing/2014/main" id="{F8EB0E74-CA1D-FD3F-5E86-4736DAC5F6B2}"/>
              </a:ext>
            </a:extLst>
          </p:cNvPr>
          <p:cNvPicPr>
            <a:picLocks noChangeAspect="1"/>
          </p:cNvPicPr>
          <p:nvPr/>
        </p:nvPicPr>
        <p:blipFill rotWithShape="1">
          <a:blip r:embed="rId2">
            <a:extLst>
              <a:ext uri="{28A0092B-C50C-407E-A947-70E740481C1C}">
                <a14:useLocalDpi xmlns:a14="http://schemas.microsoft.com/office/drawing/2010/main" val="0"/>
              </a:ext>
            </a:extLst>
          </a:blip>
          <a:srcRect r="5882" b="-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CC9C96-CF38-19A0-0727-7C4E706777F2}"/>
              </a:ext>
            </a:extLst>
          </p:cNvPr>
          <p:cNvSpPr>
            <a:spLocks noGrp="1"/>
          </p:cNvSpPr>
          <p:nvPr>
            <p:ph type="title"/>
          </p:nvPr>
        </p:nvSpPr>
        <p:spPr>
          <a:xfrm>
            <a:off x="7531610" y="365125"/>
            <a:ext cx="3822189" cy="1899912"/>
          </a:xfrm>
        </p:spPr>
        <p:txBody>
          <a:bodyPr>
            <a:normAutofit/>
          </a:bodyPr>
          <a:lstStyle/>
          <a:p>
            <a:r>
              <a:rPr lang="en-US" sz="4000"/>
              <a:t>What is Generative AI?</a:t>
            </a:r>
            <a:endParaRPr lang="en-CA" sz="4000"/>
          </a:p>
        </p:txBody>
      </p:sp>
      <p:sp>
        <p:nvSpPr>
          <p:cNvPr id="3" name="Content Placeholder 2">
            <a:extLst>
              <a:ext uri="{FF2B5EF4-FFF2-40B4-BE49-F238E27FC236}">
                <a16:creationId xmlns:a16="http://schemas.microsoft.com/office/drawing/2014/main" id="{5EA5FDA9-A9D5-F792-2DD9-C3A154987F8B}"/>
              </a:ext>
            </a:extLst>
          </p:cNvPr>
          <p:cNvSpPr>
            <a:spLocks noGrp="1"/>
          </p:cNvSpPr>
          <p:nvPr>
            <p:ph idx="1"/>
          </p:nvPr>
        </p:nvSpPr>
        <p:spPr>
          <a:xfrm>
            <a:off x="7531610" y="2434201"/>
            <a:ext cx="3822189" cy="3742762"/>
          </a:xfrm>
        </p:spPr>
        <p:txBody>
          <a:bodyPr>
            <a:normAutofit/>
          </a:bodyPr>
          <a:lstStyle/>
          <a:p>
            <a:r>
              <a:rPr lang="en-US" sz="1700" dirty="0"/>
              <a:t>It is a technology-based tool that can create writing or art all own its own</a:t>
            </a:r>
          </a:p>
          <a:p>
            <a:r>
              <a:rPr lang="en-US" sz="1700" dirty="0"/>
              <a:t>Oftentimes, you can type or say what you want the AI to do, and it will help</a:t>
            </a:r>
          </a:p>
          <a:p>
            <a:pPr lvl="1"/>
            <a:r>
              <a:rPr lang="en-US" sz="1700" dirty="0"/>
              <a:t>You can even make changes if the answer wasn’t exactly what you were looking for!</a:t>
            </a:r>
          </a:p>
          <a:p>
            <a:r>
              <a:rPr lang="en-US" sz="1700" dirty="0"/>
              <a:t>This is a very popular tool that many people have started to use in their daily lives</a:t>
            </a:r>
          </a:p>
          <a:p>
            <a:pPr lvl="1"/>
            <a:r>
              <a:rPr lang="en-US" sz="1700" dirty="0"/>
              <a:t>For example: Chat GPT</a:t>
            </a:r>
          </a:p>
          <a:p>
            <a:pPr lvl="1"/>
            <a:endParaRPr lang="en-US" sz="1700" dirty="0"/>
          </a:p>
          <a:p>
            <a:pPr marL="457200" lvl="1" indent="0">
              <a:buNone/>
            </a:pPr>
            <a:r>
              <a:rPr lang="en-US" sz="1700" dirty="0"/>
              <a:t>Photo from </a:t>
            </a:r>
            <a:r>
              <a:rPr lang="en-US" sz="1700" dirty="0" err="1"/>
              <a:t>pexels</a:t>
            </a:r>
            <a:r>
              <a:rPr lang="en-US" sz="1700" dirty="0"/>
              <a:t> by </a:t>
            </a:r>
            <a:r>
              <a:rPr lang="en-US" sz="1700" dirty="0">
                <a:hlinkClick r:id="rId3"/>
              </a:rPr>
              <a:t>Hatice Baran</a:t>
            </a:r>
            <a:endParaRPr lang="en-US" sz="1700" dirty="0"/>
          </a:p>
          <a:p>
            <a:pPr marL="0" indent="0">
              <a:buNone/>
            </a:pPr>
            <a:endParaRPr lang="en-CA" sz="1700" dirty="0"/>
          </a:p>
        </p:txBody>
      </p:sp>
    </p:spTree>
    <p:extLst>
      <p:ext uri="{BB962C8B-B14F-4D97-AF65-F5344CB8AC3E}">
        <p14:creationId xmlns:p14="http://schemas.microsoft.com/office/powerpoint/2010/main" val="3520356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47ECB1-9211-11F5-1F5B-8DED5D395FA1}"/>
              </a:ext>
            </a:extLst>
          </p:cNvPr>
          <p:cNvSpPr>
            <a:spLocks noGrp="1"/>
          </p:cNvSpPr>
          <p:nvPr>
            <p:ph type="title"/>
          </p:nvPr>
        </p:nvSpPr>
        <p:spPr>
          <a:xfrm>
            <a:off x="1136397" y="502020"/>
            <a:ext cx="5323715" cy="1642970"/>
          </a:xfrm>
        </p:spPr>
        <p:txBody>
          <a:bodyPr anchor="b">
            <a:normAutofit/>
          </a:bodyPr>
          <a:lstStyle/>
          <a:p>
            <a:r>
              <a:rPr lang="en-US" sz="3700"/>
              <a:t>Here are some cool things Mrs. Yang can do with generative AI</a:t>
            </a:r>
            <a:endParaRPr lang="en-CA" sz="3700"/>
          </a:p>
        </p:txBody>
      </p:sp>
      <p:sp>
        <p:nvSpPr>
          <p:cNvPr id="3" name="Content Placeholder 2">
            <a:extLst>
              <a:ext uri="{FF2B5EF4-FFF2-40B4-BE49-F238E27FC236}">
                <a16:creationId xmlns:a16="http://schemas.microsoft.com/office/drawing/2014/main" id="{AEBDE080-FDBE-526D-EC19-59BF03BBFEC1}"/>
              </a:ext>
            </a:extLst>
          </p:cNvPr>
          <p:cNvSpPr>
            <a:spLocks noGrp="1"/>
          </p:cNvSpPr>
          <p:nvPr>
            <p:ph idx="1"/>
          </p:nvPr>
        </p:nvSpPr>
        <p:spPr>
          <a:xfrm>
            <a:off x="1136397" y="2445729"/>
            <a:ext cx="5315189" cy="3535083"/>
          </a:xfrm>
        </p:spPr>
        <p:txBody>
          <a:bodyPr anchor="t">
            <a:normAutofit/>
          </a:bodyPr>
          <a:lstStyle/>
          <a:p>
            <a:r>
              <a:rPr lang="en-US" sz="2000"/>
              <a:t>I can get it to help design new lessons</a:t>
            </a:r>
          </a:p>
          <a:p>
            <a:r>
              <a:rPr lang="en-US" sz="2000"/>
              <a:t>I can make images faster than before</a:t>
            </a:r>
          </a:p>
          <a:p>
            <a:r>
              <a:rPr lang="en-US" sz="2000"/>
              <a:t>I can get help with my writing</a:t>
            </a:r>
          </a:p>
          <a:p>
            <a:r>
              <a:rPr lang="en-US" sz="2000"/>
              <a:t>I can start to learn new things</a:t>
            </a:r>
          </a:p>
          <a:p>
            <a:r>
              <a:rPr lang="en-US" sz="2000"/>
              <a:t>I can practice speaking a different language with it</a:t>
            </a:r>
          </a:p>
          <a:p>
            <a:endParaRPr lang="en-CA" sz="200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creenshot of a chat&#10;&#10;Description automatically generated">
            <a:extLst>
              <a:ext uri="{FF2B5EF4-FFF2-40B4-BE49-F238E27FC236}">
                <a16:creationId xmlns:a16="http://schemas.microsoft.com/office/drawing/2014/main" id="{9D1A24ED-7ADF-B3A8-E393-DBDBF1C7F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504" y="909081"/>
            <a:ext cx="3461456" cy="507173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17796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1" name="Rectangle 10">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3FBD861-7E69-B52D-C528-0CEDEB5CF0FE}"/>
              </a:ext>
            </a:extLst>
          </p:cNvPr>
          <p:cNvSpPr>
            <a:spLocks noGrp="1"/>
          </p:cNvSpPr>
          <p:nvPr>
            <p:ph type="title"/>
          </p:nvPr>
        </p:nvSpPr>
        <p:spPr>
          <a:xfrm>
            <a:off x="755484" y="739835"/>
            <a:ext cx="3702580" cy="1616203"/>
          </a:xfrm>
        </p:spPr>
        <p:txBody>
          <a:bodyPr anchor="b">
            <a:normAutofit/>
          </a:bodyPr>
          <a:lstStyle/>
          <a:p>
            <a:r>
              <a:rPr lang="en-US" sz="3200">
                <a:solidFill>
                  <a:srgbClr val="FFFFFF"/>
                </a:solidFill>
              </a:rPr>
              <a:t>Bias in AI</a:t>
            </a:r>
            <a:endParaRPr lang="en-CA" sz="3200">
              <a:solidFill>
                <a:srgbClr val="FFFFFF"/>
              </a:solidFill>
            </a:endParaRPr>
          </a:p>
        </p:txBody>
      </p:sp>
      <p:sp>
        <p:nvSpPr>
          <p:cNvPr id="3" name="Content Placeholder 2">
            <a:extLst>
              <a:ext uri="{FF2B5EF4-FFF2-40B4-BE49-F238E27FC236}">
                <a16:creationId xmlns:a16="http://schemas.microsoft.com/office/drawing/2014/main" id="{398B6F35-7D03-34CE-726E-3CE90B08BF65}"/>
              </a:ext>
            </a:extLst>
          </p:cNvPr>
          <p:cNvSpPr>
            <a:spLocks noGrp="1"/>
          </p:cNvSpPr>
          <p:nvPr>
            <p:ph idx="1"/>
          </p:nvPr>
        </p:nvSpPr>
        <p:spPr>
          <a:xfrm>
            <a:off x="755484" y="2459116"/>
            <a:ext cx="3702579" cy="3524823"/>
          </a:xfrm>
        </p:spPr>
        <p:txBody>
          <a:bodyPr>
            <a:normAutofit/>
          </a:bodyPr>
          <a:lstStyle/>
          <a:p>
            <a:r>
              <a:rPr lang="en-US" sz="2000">
                <a:solidFill>
                  <a:srgbClr val="FFFFFF"/>
                </a:solidFill>
                <a:effectLst/>
                <a:latin typeface="Calibri (body)"/>
              </a:rPr>
              <a:t>AI bias is when an artificial intelligence learns from data that is not fair or balanced because it learned from unfair examples. </a:t>
            </a:r>
          </a:p>
          <a:p>
            <a:r>
              <a:rPr lang="en-US" sz="2000">
                <a:solidFill>
                  <a:srgbClr val="FFFFFF"/>
                </a:solidFill>
                <a:effectLst/>
                <a:latin typeface="Calibri (body)"/>
              </a:rPr>
              <a:t>We must teach AI not to have biases. Software developers and AI users need to give the AI more diverse and varied information to make it less bias</a:t>
            </a:r>
            <a:endParaRPr lang="en-CA" sz="2000">
              <a:solidFill>
                <a:srgbClr val="FFFFFF"/>
              </a:solidFill>
            </a:endParaRPr>
          </a:p>
        </p:txBody>
      </p:sp>
      <p:pic>
        <p:nvPicPr>
          <p:cNvPr id="5" name="Picture 4" descr="A collage of a group of people&#10;&#10;Description automatically generated">
            <a:extLst>
              <a:ext uri="{FF2B5EF4-FFF2-40B4-BE49-F238E27FC236}">
                <a16:creationId xmlns:a16="http://schemas.microsoft.com/office/drawing/2014/main" id="{984D6B87-F19C-14D4-5DA8-A71E052C1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595" y="787114"/>
            <a:ext cx="5072420" cy="5283771"/>
          </a:xfrm>
          <a:prstGeom prst="rect">
            <a:avLst/>
          </a:prstGeom>
        </p:spPr>
      </p:pic>
    </p:spTree>
    <p:extLst>
      <p:ext uri="{BB962C8B-B14F-4D97-AF65-F5344CB8AC3E}">
        <p14:creationId xmlns:p14="http://schemas.microsoft.com/office/powerpoint/2010/main" val="181012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F2BFCC-7168-B8EA-1DC1-9C2DF53C0A0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Let’s talk ethics</a:t>
            </a:r>
            <a:endParaRPr lang="en-CA" sz="4000">
              <a:solidFill>
                <a:srgbClr val="FFFFFF"/>
              </a:solidFill>
            </a:endParaRPr>
          </a:p>
        </p:txBody>
      </p:sp>
      <p:sp>
        <p:nvSpPr>
          <p:cNvPr id="23" name="Content Placeholder 2">
            <a:extLst>
              <a:ext uri="{FF2B5EF4-FFF2-40B4-BE49-F238E27FC236}">
                <a16:creationId xmlns:a16="http://schemas.microsoft.com/office/drawing/2014/main" id="{B1D8B01C-FA28-9CC5-426D-7FE454B2B0EA}"/>
              </a:ext>
            </a:extLst>
          </p:cNvPr>
          <p:cNvSpPr>
            <a:spLocks noGrp="1"/>
          </p:cNvSpPr>
          <p:nvPr>
            <p:ph idx="1"/>
          </p:nvPr>
        </p:nvSpPr>
        <p:spPr>
          <a:xfrm>
            <a:off x="1371599" y="2318197"/>
            <a:ext cx="9724031" cy="3683358"/>
          </a:xfrm>
        </p:spPr>
        <p:txBody>
          <a:bodyPr anchor="ctr">
            <a:normAutofit/>
          </a:bodyPr>
          <a:lstStyle/>
          <a:p>
            <a:r>
              <a:rPr lang="en-US" sz="2000" dirty="0">
                <a:latin typeface="Calibri (body)"/>
              </a:rPr>
              <a:t>Ethics is defined by the Canadian government as the study of “</a:t>
            </a:r>
            <a:r>
              <a:rPr lang="en-US" sz="2000" b="0" i="0" dirty="0">
                <a:effectLst/>
                <a:latin typeface="Calibri (body)"/>
              </a:rPr>
              <a:t>what is morally right or wrong, just or unjust” (Government of Canada, 2015)</a:t>
            </a:r>
          </a:p>
          <a:p>
            <a:r>
              <a:rPr lang="en-US" sz="2000" dirty="0">
                <a:latin typeface="Calibri (body)"/>
              </a:rPr>
              <a:t>When using AI, we must remember to always be ethical</a:t>
            </a:r>
          </a:p>
          <a:p>
            <a:r>
              <a:rPr lang="en-US" sz="2000" dirty="0">
                <a:latin typeface="Calibri (body)"/>
              </a:rPr>
              <a:t>That means:</a:t>
            </a:r>
          </a:p>
          <a:p>
            <a:pPr lvl="1"/>
            <a:r>
              <a:rPr lang="en-US" sz="2000" dirty="0">
                <a:latin typeface="Calibri (body)"/>
              </a:rPr>
              <a:t>We don’t share private information about ourselves or anyone else with an AI</a:t>
            </a:r>
          </a:p>
          <a:p>
            <a:pPr lvl="1"/>
            <a:r>
              <a:rPr lang="en-US" sz="2000" dirty="0">
                <a:latin typeface="Calibri (body)"/>
              </a:rPr>
              <a:t>We don’t use AI to cheat on tests or do assignments for us</a:t>
            </a:r>
          </a:p>
          <a:p>
            <a:pPr lvl="1"/>
            <a:r>
              <a:rPr lang="en-US" sz="2000" dirty="0">
                <a:latin typeface="Calibri (body)"/>
              </a:rPr>
              <a:t>We let our teachers know when we use AI to help us with our assignments (how did you change it?)</a:t>
            </a:r>
          </a:p>
          <a:p>
            <a:pPr lvl="1"/>
            <a:r>
              <a:rPr lang="en-US" sz="2000" dirty="0">
                <a:latin typeface="Calibri (body)"/>
              </a:rPr>
              <a:t>We are critical and using good judgement about what AI tells us</a:t>
            </a:r>
          </a:p>
          <a:p>
            <a:pPr lvl="1"/>
            <a:r>
              <a:rPr lang="en-US" sz="2000" dirty="0">
                <a:latin typeface="Calibri (body)"/>
              </a:rPr>
              <a:t>Remembering that AI is still learning so it can and will make mistakes</a:t>
            </a:r>
          </a:p>
        </p:txBody>
      </p:sp>
    </p:spTree>
    <p:extLst>
      <p:ext uri="{BB962C8B-B14F-4D97-AF65-F5344CB8AC3E}">
        <p14:creationId xmlns:p14="http://schemas.microsoft.com/office/powerpoint/2010/main" val="1405934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5337</TotalTime>
  <Words>1159</Words>
  <Application>Microsoft Office PowerPoint</Application>
  <PresentationFormat>Widescreen</PresentationFormat>
  <Paragraphs>99</Paragraphs>
  <Slides>15</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(body)</vt:lpstr>
      <vt:lpstr>Calibri Light</vt:lpstr>
      <vt:lpstr>Wingdings</vt:lpstr>
      <vt:lpstr>Office Theme</vt:lpstr>
      <vt:lpstr>Artificial Intelligence</vt:lpstr>
      <vt:lpstr>What is Artificial Intelligence?</vt:lpstr>
      <vt:lpstr>PowerPoint Presentation</vt:lpstr>
      <vt:lpstr>How does AI learn?</vt:lpstr>
      <vt:lpstr>What are some examples of how we use AI that you can think of?</vt:lpstr>
      <vt:lpstr>What is Generative AI?</vt:lpstr>
      <vt:lpstr>Here are some cool things Mrs. Yang can do with generative AI</vt:lpstr>
      <vt:lpstr>Bias in AI</vt:lpstr>
      <vt:lpstr>Let’s talk ethics</vt:lpstr>
      <vt:lpstr>Is it ok to use AI to…</vt:lpstr>
      <vt:lpstr>Remember AI is not perfect, but it is still pretty neat!</vt:lpstr>
      <vt:lpstr>Can I use AI at Harbour View and in my Middle School?</vt:lpstr>
      <vt:lpstr>To learn more about how AI learns, let’s play Hexapawn!</vt:lpstr>
      <vt:lpstr>How to win</vt:lpstr>
      <vt:lpstr>Rules of Hexapawn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dc:title>
  <dc:creator>Yang, Krystal</dc:creator>
  <cp:lastModifiedBy>Yang, Krystal</cp:lastModifiedBy>
  <cp:revision>1</cp:revision>
  <dcterms:created xsi:type="dcterms:W3CDTF">2024-02-12T22:01:08Z</dcterms:created>
  <dcterms:modified xsi:type="dcterms:W3CDTF">2024-02-29T00:20:41Z</dcterms:modified>
</cp:coreProperties>
</file>